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9"/>
  </p:notesMasterIdLst>
  <p:sldIdLst>
    <p:sldId id="256" r:id="rId2"/>
    <p:sldId id="259" r:id="rId3"/>
    <p:sldId id="258" r:id="rId4"/>
    <p:sldId id="260" r:id="rId5"/>
    <p:sldId id="261" r:id="rId6"/>
    <p:sldId id="265" r:id="rId7"/>
    <p:sldId id="263" r:id="rId8"/>
  </p:sldIdLst>
  <p:sldSz cx="12192000" cy="6858000"/>
  <p:notesSz cx="6858000" cy="9144000"/>
  <p:embeddedFontLst>
    <p:embeddedFont>
      <p:font typeface="Calibri" panose="020F0502020204030204" pitchFamily="34" charset="0"/>
      <p:regular r:id="rId10"/>
      <p:bold r:id="rId11"/>
      <p:italic r:id="rId12"/>
      <p:boldItalic r:id="rId13"/>
    </p:embeddedFont>
    <p:embeddedFont>
      <p:font typeface="Century Gothic" panose="020B0502020202020204" pitchFamily="34" charset="0"/>
      <p:regular r:id="rId14"/>
      <p:bold r:id="rId15"/>
      <p:italic r:id="rId16"/>
      <p:boldItalic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39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dirty="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0" name="Google Shape;34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65" name="Google Shape;36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6" name="Google Shape;35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57" name="Google Shape;35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3" name="Google Shape;37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84" name="Google Shape;38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94" name="Google Shape;39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5263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20" name="Google Shape;42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cSld name="Title">
    <p:bg>
      <p:bgPr>
        <a:solidFill>
          <a:schemeClr val="accent1"/>
        </a:solidFill>
        <a:effectLst/>
      </p:bgPr>
    </p:bg>
    <p:spTree>
      <p:nvGrpSpPr>
        <p:cNvPr id="1"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5" name="Google Shape;15;p2"/>
          <p:cNvSpPr txBox="1">
            <a:spLocks noGrp="1"/>
          </p:cNvSpPr>
          <p:nvPr>
            <p:ph type="title"/>
          </p:nvPr>
        </p:nvSpPr>
        <p:spPr>
          <a:xfrm>
            <a:off x="825674" y="1327759"/>
            <a:ext cx="4989628" cy="1929505"/>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accent6"/>
              </a:buClr>
              <a:buSzPts val="4800"/>
              <a:buFont typeface="Century Gothic"/>
              <a:buNone/>
              <a:defRPr sz="4800" b="1" i="0" u="none" strike="noStrike" cap="none">
                <a:solidFill>
                  <a:schemeClr val="accent6"/>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 name="Google Shape;16;p2"/>
          <p:cNvSpPr txBox="1">
            <a:spLocks noGrp="1"/>
          </p:cNvSpPr>
          <p:nvPr>
            <p:ph type="body" idx="1"/>
          </p:nvPr>
        </p:nvSpPr>
        <p:spPr>
          <a:xfrm>
            <a:off x="838934" y="3257264"/>
            <a:ext cx="4989628" cy="81602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Growth Strategy">
  <p:cSld name="Growth Strategy">
    <p:spTree>
      <p:nvGrpSpPr>
        <p:cNvPr id="1" name="Shape 153"/>
        <p:cNvGrpSpPr/>
        <p:nvPr/>
      </p:nvGrpSpPr>
      <p:grpSpPr>
        <a:xfrm>
          <a:off x="0" y="0"/>
          <a:ext cx="0" cy="0"/>
          <a:chOff x="0" y="0"/>
          <a:chExt cx="0" cy="0"/>
        </a:xfrm>
      </p:grpSpPr>
      <p:pic>
        <p:nvPicPr>
          <p:cNvPr id="154" name="Google Shape;154;p14"/>
          <p:cNvPicPr preferRelativeResize="0"/>
          <p:nvPr/>
        </p:nvPicPr>
        <p:blipFill rotWithShape="1">
          <a:blip r:embed="rId2">
            <a:alphaModFix/>
          </a:blip>
          <a:srcRect/>
          <a:stretch/>
        </p:blipFill>
        <p:spPr>
          <a:xfrm>
            <a:off x="0" y="3371"/>
            <a:ext cx="12192000" cy="6858000"/>
          </a:xfrm>
          <a:prstGeom prst="rect">
            <a:avLst/>
          </a:prstGeom>
          <a:noFill/>
          <a:ln>
            <a:noFill/>
          </a:ln>
        </p:spPr>
      </p:pic>
      <p:sp>
        <p:nvSpPr>
          <p:cNvPr id="155" name="Google Shape;155;p14"/>
          <p:cNvSpPr txBox="1">
            <a:spLocks noGrp="1"/>
          </p:cNvSpPr>
          <p:nvPr>
            <p:ph type="title"/>
          </p:nvPr>
        </p:nvSpPr>
        <p:spPr>
          <a:xfrm>
            <a:off x="3294345" y="1158710"/>
            <a:ext cx="5611660" cy="677782"/>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lt1"/>
              </a:buClr>
              <a:buSzPts val="2800"/>
              <a:buFont typeface="Century Gothic"/>
              <a:buNone/>
              <a:defRPr sz="2800" b="1" i="0" u="none" strike="noStrike" cap="non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6" name="Google Shape;156;p14"/>
          <p:cNvSpPr txBox="1">
            <a:spLocks noGrp="1"/>
          </p:cNvSpPr>
          <p:nvPr>
            <p:ph type="body" idx="1"/>
          </p:nvPr>
        </p:nvSpPr>
        <p:spPr>
          <a:xfrm>
            <a:off x="3519730" y="1836492"/>
            <a:ext cx="5152539" cy="71845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7" name="Google Shape;157;p14"/>
          <p:cNvSpPr txBox="1">
            <a:spLocks noGrp="1"/>
          </p:cNvSpPr>
          <p:nvPr>
            <p:ph type="body" idx="2"/>
          </p:nvPr>
        </p:nvSpPr>
        <p:spPr>
          <a:xfrm>
            <a:off x="1833290" y="3262556"/>
            <a:ext cx="1706965" cy="10485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1000"/>
              </a:spcBef>
              <a:spcAft>
                <a:spcPts val="0"/>
              </a:spcAft>
              <a:buClr>
                <a:schemeClr val="accent6"/>
              </a:buClr>
              <a:buSzPts val="1600"/>
              <a:buFont typeface="Arial"/>
              <a:buNone/>
              <a:defRPr sz="16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8" name="Google Shape;158;p14"/>
          <p:cNvSpPr txBox="1">
            <a:spLocks noGrp="1"/>
          </p:cNvSpPr>
          <p:nvPr>
            <p:ph type="body" idx="3"/>
          </p:nvPr>
        </p:nvSpPr>
        <p:spPr>
          <a:xfrm>
            <a:off x="5053332" y="3262556"/>
            <a:ext cx="1706965" cy="10485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1000"/>
              </a:spcBef>
              <a:spcAft>
                <a:spcPts val="0"/>
              </a:spcAft>
              <a:buClr>
                <a:schemeClr val="accent6"/>
              </a:buClr>
              <a:buSzPts val="1600"/>
              <a:buFont typeface="Arial"/>
              <a:buNone/>
              <a:defRPr sz="16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9" name="Google Shape;159;p14"/>
          <p:cNvSpPr txBox="1">
            <a:spLocks noGrp="1"/>
          </p:cNvSpPr>
          <p:nvPr>
            <p:ph type="body" idx="4"/>
          </p:nvPr>
        </p:nvSpPr>
        <p:spPr>
          <a:xfrm>
            <a:off x="8197008" y="3262556"/>
            <a:ext cx="1706965" cy="10485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1000"/>
              </a:spcBef>
              <a:spcAft>
                <a:spcPts val="0"/>
              </a:spcAft>
              <a:buClr>
                <a:schemeClr val="accent6"/>
              </a:buClr>
              <a:buSzPts val="1600"/>
              <a:buFont typeface="Arial"/>
              <a:buNone/>
              <a:defRPr sz="16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0" name="Google Shape;160;p14"/>
          <p:cNvSpPr txBox="1">
            <a:spLocks noGrp="1"/>
          </p:cNvSpPr>
          <p:nvPr>
            <p:ph type="body" idx="5"/>
          </p:nvPr>
        </p:nvSpPr>
        <p:spPr>
          <a:xfrm>
            <a:off x="1462028" y="4704557"/>
            <a:ext cx="2431015" cy="114894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1" name="Google Shape;161;p14"/>
          <p:cNvSpPr txBox="1">
            <a:spLocks noGrp="1"/>
          </p:cNvSpPr>
          <p:nvPr>
            <p:ph type="body" idx="6"/>
          </p:nvPr>
        </p:nvSpPr>
        <p:spPr>
          <a:xfrm>
            <a:off x="4691306" y="4704558"/>
            <a:ext cx="2431015" cy="114894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2" name="Google Shape;162;p14"/>
          <p:cNvSpPr txBox="1">
            <a:spLocks noGrp="1"/>
          </p:cNvSpPr>
          <p:nvPr>
            <p:ph type="body" idx="7"/>
          </p:nvPr>
        </p:nvSpPr>
        <p:spPr>
          <a:xfrm>
            <a:off x="7834982" y="4704557"/>
            <a:ext cx="2431015" cy="114894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3" name="Google Shape;163;p14"/>
          <p:cNvSpPr txBox="1">
            <a:spLocks noGrp="1"/>
          </p:cNvSpPr>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900" b="1"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64" name="Google Shape;164;p14"/>
          <p:cNvSpPr txBox="1">
            <a:spLocks noGrp="1"/>
          </p:cNvSpPr>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600" b="0" i="0" u="none" strike="noStrike" cap="none">
                <a:solidFill>
                  <a:schemeClr val="accent6"/>
                </a:solidFill>
                <a:latin typeface="Arial"/>
                <a:ea typeface="Arial"/>
                <a:cs typeface="Arial"/>
                <a:sym typeface="Arial"/>
              </a:defRPr>
            </a:lvl1pPr>
            <a:lvl2pPr marL="0" marR="0" lvl="1" indent="0" algn="r">
              <a:spcBef>
                <a:spcPts val="0"/>
              </a:spcBef>
              <a:buNone/>
              <a:defRPr sz="1600" b="0" i="0" u="none" strike="noStrike" cap="none">
                <a:solidFill>
                  <a:schemeClr val="accent6"/>
                </a:solidFill>
                <a:latin typeface="Arial"/>
                <a:ea typeface="Arial"/>
                <a:cs typeface="Arial"/>
                <a:sym typeface="Arial"/>
              </a:defRPr>
            </a:lvl2pPr>
            <a:lvl3pPr marL="0" marR="0" lvl="2" indent="0" algn="r">
              <a:spcBef>
                <a:spcPts val="0"/>
              </a:spcBef>
              <a:buNone/>
              <a:defRPr sz="1600" b="0" i="0" u="none" strike="noStrike" cap="none">
                <a:solidFill>
                  <a:schemeClr val="accent6"/>
                </a:solidFill>
                <a:latin typeface="Arial"/>
                <a:ea typeface="Arial"/>
                <a:cs typeface="Arial"/>
                <a:sym typeface="Arial"/>
              </a:defRPr>
            </a:lvl3pPr>
            <a:lvl4pPr marL="0" marR="0" lvl="3" indent="0" algn="r">
              <a:spcBef>
                <a:spcPts val="0"/>
              </a:spcBef>
              <a:buNone/>
              <a:defRPr sz="1600" b="0" i="0" u="none" strike="noStrike" cap="none">
                <a:solidFill>
                  <a:schemeClr val="accent6"/>
                </a:solidFill>
                <a:latin typeface="Arial"/>
                <a:ea typeface="Arial"/>
                <a:cs typeface="Arial"/>
                <a:sym typeface="Arial"/>
              </a:defRPr>
            </a:lvl4pPr>
            <a:lvl5pPr marL="0" marR="0" lvl="4" indent="0" algn="r">
              <a:spcBef>
                <a:spcPts val="0"/>
              </a:spcBef>
              <a:buNone/>
              <a:defRPr sz="1600" b="0" i="0" u="none" strike="noStrike" cap="none">
                <a:solidFill>
                  <a:schemeClr val="accent6"/>
                </a:solidFill>
                <a:latin typeface="Arial"/>
                <a:ea typeface="Arial"/>
                <a:cs typeface="Arial"/>
                <a:sym typeface="Arial"/>
              </a:defRPr>
            </a:lvl5pPr>
            <a:lvl6pPr marL="0" marR="0" lvl="5" indent="0" algn="r">
              <a:spcBef>
                <a:spcPts val="0"/>
              </a:spcBef>
              <a:buNone/>
              <a:defRPr sz="1600" b="0" i="0" u="none" strike="noStrike" cap="none">
                <a:solidFill>
                  <a:schemeClr val="accent6"/>
                </a:solidFill>
                <a:latin typeface="Arial"/>
                <a:ea typeface="Arial"/>
                <a:cs typeface="Arial"/>
                <a:sym typeface="Arial"/>
              </a:defRPr>
            </a:lvl6pPr>
            <a:lvl7pPr marL="0" marR="0" lvl="6" indent="0" algn="r">
              <a:spcBef>
                <a:spcPts val="0"/>
              </a:spcBef>
              <a:buNone/>
              <a:defRPr sz="1600" b="0" i="0" u="none" strike="noStrike" cap="none">
                <a:solidFill>
                  <a:schemeClr val="accent6"/>
                </a:solidFill>
                <a:latin typeface="Arial"/>
                <a:ea typeface="Arial"/>
                <a:cs typeface="Arial"/>
                <a:sym typeface="Arial"/>
              </a:defRPr>
            </a:lvl7pPr>
            <a:lvl8pPr marL="0" marR="0" lvl="7" indent="0" algn="r">
              <a:spcBef>
                <a:spcPts val="0"/>
              </a:spcBef>
              <a:buNone/>
              <a:defRPr sz="1600" b="0" i="0" u="none" strike="noStrike" cap="none">
                <a:solidFill>
                  <a:schemeClr val="accent6"/>
                </a:solidFill>
                <a:latin typeface="Arial"/>
                <a:ea typeface="Arial"/>
                <a:cs typeface="Arial"/>
                <a:sym typeface="Arial"/>
              </a:defRPr>
            </a:lvl8pPr>
            <a:lvl9pPr marL="0" marR="0" lvl="8" indent="0" algn="r">
              <a:spcBef>
                <a:spcPts val="0"/>
              </a:spcBef>
              <a:buNone/>
              <a:defRPr sz="1600" b="0" i="0" u="none" strike="noStrike" cap="none">
                <a:solidFill>
                  <a:schemeClr val="accent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165" name="Google Shape;165;p14"/>
          <p:cNvSpPr txBox="1">
            <a:spLocks noGrp="1"/>
          </p:cNvSpPr>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1">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raction">
  <p:cSld name="Traction">
    <p:spTree>
      <p:nvGrpSpPr>
        <p:cNvPr id="1" name="Shape 166"/>
        <p:cNvGrpSpPr/>
        <p:nvPr/>
      </p:nvGrpSpPr>
      <p:grpSpPr>
        <a:xfrm>
          <a:off x="0" y="0"/>
          <a:ext cx="0" cy="0"/>
          <a:chOff x="0" y="0"/>
          <a:chExt cx="0" cy="0"/>
        </a:xfrm>
      </p:grpSpPr>
      <p:pic>
        <p:nvPicPr>
          <p:cNvPr id="167" name="Google Shape;167;p15"/>
          <p:cNvPicPr preferRelativeResize="0"/>
          <p:nvPr/>
        </p:nvPicPr>
        <p:blipFill rotWithShape="1">
          <a:blip r:embed="rId2">
            <a:alphaModFix/>
          </a:blip>
          <a:srcRect/>
          <a:stretch/>
        </p:blipFill>
        <p:spPr>
          <a:xfrm>
            <a:off x="0" y="3371"/>
            <a:ext cx="12192000" cy="6858000"/>
          </a:xfrm>
          <a:prstGeom prst="rect">
            <a:avLst/>
          </a:prstGeom>
          <a:noFill/>
          <a:ln>
            <a:noFill/>
          </a:ln>
        </p:spPr>
      </p:pic>
      <p:sp>
        <p:nvSpPr>
          <p:cNvPr id="168" name="Google Shape;168;p15"/>
          <p:cNvSpPr txBox="1">
            <a:spLocks noGrp="1"/>
          </p:cNvSpPr>
          <p:nvPr>
            <p:ph type="title"/>
          </p:nvPr>
        </p:nvSpPr>
        <p:spPr>
          <a:xfrm>
            <a:off x="3356975" y="1144939"/>
            <a:ext cx="5473874" cy="687833"/>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lt1"/>
              </a:buClr>
              <a:buSzPts val="2800"/>
              <a:buFont typeface="Century Gothic"/>
              <a:buNone/>
              <a:defRPr sz="2800" b="1" i="0" u="none" strike="noStrike" cap="non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9" name="Google Shape;169;p15"/>
          <p:cNvSpPr txBox="1">
            <a:spLocks noGrp="1"/>
          </p:cNvSpPr>
          <p:nvPr>
            <p:ph type="body" idx="1"/>
          </p:nvPr>
        </p:nvSpPr>
        <p:spPr>
          <a:xfrm>
            <a:off x="3519730" y="1836492"/>
            <a:ext cx="5152539" cy="71845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0" name="Google Shape;170;p15"/>
          <p:cNvSpPr txBox="1">
            <a:spLocks noGrp="1"/>
          </p:cNvSpPr>
          <p:nvPr>
            <p:ph type="body" idx="2"/>
          </p:nvPr>
        </p:nvSpPr>
        <p:spPr>
          <a:xfrm>
            <a:off x="963991" y="2822318"/>
            <a:ext cx="3574251" cy="44876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600"/>
              <a:buFont typeface="Arial"/>
              <a:buNone/>
              <a:defRPr sz="1600" b="1" i="0" u="none" strike="noStrike" cap="none">
                <a:solidFill>
                  <a:schemeClr val="lt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1" name="Google Shape;171;p15"/>
          <p:cNvSpPr txBox="1">
            <a:spLocks noGrp="1"/>
          </p:cNvSpPr>
          <p:nvPr>
            <p:ph type="body" idx="3"/>
          </p:nvPr>
        </p:nvSpPr>
        <p:spPr>
          <a:xfrm>
            <a:off x="866775" y="3333750"/>
            <a:ext cx="4352925" cy="2636837"/>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2" name="Google Shape;172;p15"/>
          <p:cNvSpPr txBox="1">
            <a:spLocks noGrp="1"/>
          </p:cNvSpPr>
          <p:nvPr>
            <p:ph type="body" idx="4"/>
          </p:nvPr>
        </p:nvSpPr>
        <p:spPr>
          <a:xfrm>
            <a:off x="6479875" y="2829932"/>
            <a:ext cx="3574251" cy="44876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600"/>
              <a:buFont typeface="Arial"/>
              <a:buNone/>
              <a:defRPr sz="1600" b="1" i="0" u="none" strike="noStrike" cap="none">
                <a:solidFill>
                  <a:schemeClr val="lt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3" name="Google Shape;173;p15"/>
          <p:cNvSpPr txBox="1">
            <a:spLocks noGrp="1"/>
          </p:cNvSpPr>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900" b="1"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74" name="Google Shape;174;p15"/>
          <p:cNvSpPr txBox="1">
            <a:spLocks noGrp="1"/>
          </p:cNvSpPr>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600" b="0" i="0" u="none" strike="noStrike" cap="none">
                <a:solidFill>
                  <a:schemeClr val="accent6"/>
                </a:solidFill>
                <a:latin typeface="Arial"/>
                <a:ea typeface="Arial"/>
                <a:cs typeface="Arial"/>
                <a:sym typeface="Arial"/>
              </a:defRPr>
            </a:lvl1pPr>
            <a:lvl2pPr marL="0" marR="0" lvl="1" indent="0" algn="r">
              <a:spcBef>
                <a:spcPts val="0"/>
              </a:spcBef>
              <a:buNone/>
              <a:defRPr sz="1600" b="0" i="0" u="none" strike="noStrike" cap="none">
                <a:solidFill>
                  <a:schemeClr val="accent6"/>
                </a:solidFill>
                <a:latin typeface="Arial"/>
                <a:ea typeface="Arial"/>
                <a:cs typeface="Arial"/>
                <a:sym typeface="Arial"/>
              </a:defRPr>
            </a:lvl2pPr>
            <a:lvl3pPr marL="0" marR="0" lvl="2" indent="0" algn="r">
              <a:spcBef>
                <a:spcPts val="0"/>
              </a:spcBef>
              <a:buNone/>
              <a:defRPr sz="1600" b="0" i="0" u="none" strike="noStrike" cap="none">
                <a:solidFill>
                  <a:schemeClr val="accent6"/>
                </a:solidFill>
                <a:latin typeface="Arial"/>
                <a:ea typeface="Arial"/>
                <a:cs typeface="Arial"/>
                <a:sym typeface="Arial"/>
              </a:defRPr>
            </a:lvl3pPr>
            <a:lvl4pPr marL="0" marR="0" lvl="3" indent="0" algn="r">
              <a:spcBef>
                <a:spcPts val="0"/>
              </a:spcBef>
              <a:buNone/>
              <a:defRPr sz="1600" b="0" i="0" u="none" strike="noStrike" cap="none">
                <a:solidFill>
                  <a:schemeClr val="accent6"/>
                </a:solidFill>
                <a:latin typeface="Arial"/>
                <a:ea typeface="Arial"/>
                <a:cs typeface="Arial"/>
                <a:sym typeface="Arial"/>
              </a:defRPr>
            </a:lvl4pPr>
            <a:lvl5pPr marL="0" marR="0" lvl="4" indent="0" algn="r">
              <a:spcBef>
                <a:spcPts val="0"/>
              </a:spcBef>
              <a:buNone/>
              <a:defRPr sz="1600" b="0" i="0" u="none" strike="noStrike" cap="none">
                <a:solidFill>
                  <a:schemeClr val="accent6"/>
                </a:solidFill>
                <a:latin typeface="Arial"/>
                <a:ea typeface="Arial"/>
                <a:cs typeface="Arial"/>
                <a:sym typeface="Arial"/>
              </a:defRPr>
            </a:lvl5pPr>
            <a:lvl6pPr marL="0" marR="0" lvl="5" indent="0" algn="r">
              <a:spcBef>
                <a:spcPts val="0"/>
              </a:spcBef>
              <a:buNone/>
              <a:defRPr sz="1600" b="0" i="0" u="none" strike="noStrike" cap="none">
                <a:solidFill>
                  <a:schemeClr val="accent6"/>
                </a:solidFill>
                <a:latin typeface="Arial"/>
                <a:ea typeface="Arial"/>
                <a:cs typeface="Arial"/>
                <a:sym typeface="Arial"/>
              </a:defRPr>
            </a:lvl6pPr>
            <a:lvl7pPr marL="0" marR="0" lvl="6" indent="0" algn="r">
              <a:spcBef>
                <a:spcPts val="0"/>
              </a:spcBef>
              <a:buNone/>
              <a:defRPr sz="1600" b="0" i="0" u="none" strike="noStrike" cap="none">
                <a:solidFill>
                  <a:schemeClr val="accent6"/>
                </a:solidFill>
                <a:latin typeface="Arial"/>
                <a:ea typeface="Arial"/>
                <a:cs typeface="Arial"/>
                <a:sym typeface="Arial"/>
              </a:defRPr>
            </a:lvl7pPr>
            <a:lvl8pPr marL="0" marR="0" lvl="7" indent="0" algn="r">
              <a:spcBef>
                <a:spcPts val="0"/>
              </a:spcBef>
              <a:buNone/>
              <a:defRPr sz="1600" b="0" i="0" u="none" strike="noStrike" cap="none">
                <a:solidFill>
                  <a:schemeClr val="accent6"/>
                </a:solidFill>
                <a:latin typeface="Arial"/>
                <a:ea typeface="Arial"/>
                <a:cs typeface="Arial"/>
                <a:sym typeface="Arial"/>
              </a:defRPr>
            </a:lvl8pPr>
            <a:lvl9pPr marL="0" marR="0" lvl="8" indent="0" algn="r">
              <a:spcBef>
                <a:spcPts val="0"/>
              </a:spcBef>
              <a:buNone/>
              <a:defRPr sz="1600" b="0" i="0" u="none" strike="noStrike" cap="none">
                <a:solidFill>
                  <a:schemeClr val="accent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175" name="Google Shape;175;p15"/>
          <p:cNvSpPr txBox="1">
            <a:spLocks noGrp="1"/>
          </p:cNvSpPr>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1">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76" name="Google Shape;176;p15"/>
          <p:cNvSpPr txBox="1">
            <a:spLocks noGrp="1"/>
          </p:cNvSpPr>
          <p:nvPr>
            <p:ph type="body" idx="5"/>
          </p:nvPr>
        </p:nvSpPr>
        <p:spPr>
          <a:xfrm>
            <a:off x="6433647" y="3333750"/>
            <a:ext cx="4352925" cy="2636837"/>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Year Action Plan">
  <p:cSld name="Two-Year Action Plan">
    <p:spTree>
      <p:nvGrpSpPr>
        <p:cNvPr id="1" name="Shape 177"/>
        <p:cNvGrpSpPr/>
        <p:nvPr/>
      </p:nvGrpSpPr>
      <p:grpSpPr>
        <a:xfrm>
          <a:off x="0" y="0"/>
          <a:ext cx="0" cy="0"/>
          <a:chOff x="0" y="0"/>
          <a:chExt cx="0" cy="0"/>
        </a:xfrm>
      </p:grpSpPr>
      <p:pic>
        <p:nvPicPr>
          <p:cNvPr id="178" name="Google Shape;178;p16"/>
          <p:cNvPicPr preferRelativeResize="0"/>
          <p:nvPr/>
        </p:nvPicPr>
        <p:blipFill rotWithShape="1">
          <a:blip r:embed="rId2">
            <a:alphaModFix/>
          </a:blip>
          <a:srcRect/>
          <a:stretch/>
        </p:blipFill>
        <p:spPr>
          <a:xfrm>
            <a:off x="0" y="0"/>
            <a:ext cx="12192000" cy="6858000"/>
          </a:xfrm>
          <a:prstGeom prst="rect">
            <a:avLst/>
          </a:prstGeom>
          <a:noFill/>
          <a:ln>
            <a:noFill/>
          </a:ln>
        </p:spPr>
      </p:pic>
      <p:grpSp>
        <p:nvGrpSpPr>
          <p:cNvPr id="179" name="Google Shape;179;p16"/>
          <p:cNvGrpSpPr/>
          <p:nvPr/>
        </p:nvGrpSpPr>
        <p:grpSpPr>
          <a:xfrm>
            <a:off x="2010137" y="2689356"/>
            <a:ext cx="8510121" cy="0"/>
            <a:chOff x="1504814" y="2488864"/>
            <a:chExt cx="8510121" cy="0"/>
          </a:xfrm>
        </p:grpSpPr>
        <p:cxnSp>
          <p:nvCxnSpPr>
            <p:cNvPr id="180" name="Google Shape;180;p16"/>
            <p:cNvCxnSpPr/>
            <p:nvPr/>
          </p:nvCxnSpPr>
          <p:spPr>
            <a:xfrm>
              <a:off x="1504814" y="2488864"/>
              <a:ext cx="615310" cy="0"/>
            </a:xfrm>
            <a:prstGeom prst="straightConnector1">
              <a:avLst/>
            </a:prstGeom>
            <a:noFill/>
            <a:ln w="9525" cap="flat" cmpd="sng">
              <a:solidFill>
                <a:schemeClr val="lt1"/>
              </a:solidFill>
              <a:prstDash val="solid"/>
              <a:miter lim="800000"/>
              <a:headEnd type="none" w="sm" len="sm"/>
              <a:tailEnd type="none" w="sm" len="sm"/>
            </a:ln>
          </p:spPr>
        </p:cxnSp>
        <p:cxnSp>
          <p:nvCxnSpPr>
            <p:cNvPr id="181" name="Google Shape;181;p16"/>
            <p:cNvCxnSpPr/>
            <p:nvPr/>
          </p:nvCxnSpPr>
          <p:spPr>
            <a:xfrm>
              <a:off x="2301137" y="2488864"/>
              <a:ext cx="615310" cy="0"/>
            </a:xfrm>
            <a:prstGeom prst="straightConnector1">
              <a:avLst/>
            </a:prstGeom>
            <a:noFill/>
            <a:ln w="9525" cap="flat" cmpd="sng">
              <a:solidFill>
                <a:schemeClr val="lt1"/>
              </a:solidFill>
              <a:prstDash val="solid"/>
              <a:miter lim="800000"/>
              <a:headEnd type="none" w="sm" len="sm"/>
              <a:tailEnd type="none" w="sm" len="sm"/>
            </a:ln>
          </p:spPr>
        </p:cxnSp>
        <p:cxnSp>
          <p:nvCxnSpPr>
            <p:cNvPr id="182" name="Google Shape;182;p16"/>
            <p:cNvCxnSpPr/>
            <p:nvPr/>
          </p:nvCxnSpPr>
          <p:spPr>
            <a:xfrm>
              <a:off x="3083776" y="2488864"/>
              <a:ext cx="615310" cy="0"/>
            </a:xfrm>
            <a:prstGeom prst="straightConnector1">
              <a:avLst/>
            </a:prstGeom>
            <a:noFill/>
            <a:ln w="9525" cap="flat" cmpd="sng">
              <a:solidFill>
                <a:schemeClr val="lt1"/>
              </a:solidFill>
              <a:prstDash val="solid"/>
              <a:miter lim="800000"/>
              <a:headEnd type="none" w="sm" len="sm"/>
              <a:tailEnd type="none" w="sm" len="sm"/>
            </a:ln>
          </p:spPr>
        </p:cxnSp>
        <p:cxnSp>
          <p:nvCxnSpPr>
            <p:cNvPr id="183" name="Google Shape;183;p16"/>
            <p:cNvCxnSpPr/>
            <p:nvPr/>
          </p:nvCxnSpPr>
          <p:spPr>
            <a:xfrm>
              <a:off x="3880099" y="2488864"/>
              <a:ext cx="615310" cy="0"/>
            </a:xfrm>
            <a:prstGeom prst="straightConnector1">
              <a:avLst/>
            </a:prstGeom>
            <a:noFill/>
            <a:ln w="9525" cap="flat" cmpd="sng">
              <a:solidFill>
                <a:schemeClr val="lt1"/>
              </a:solidFill>
              <a:prstDash val="solid"/>
              <a:miter lim="800000"/>
              <a:headEnd type="none" w="sm" len="sm"/>
              <a:tailEnd type="none" w="sm" len="sm"/>
            </a:ln>
          </p:spPr>
        </p:cxnSp>
        <p:cxnSp>
          <p:nvCxnSpPr>
            <p:cNvPr id="184" name="Google Shape;184;p16"/>
            <p:cNvCxnSpPr/>
            <p:nvPr/>
          </p:nvCxnSpPr>
          <p:spPr>
            <a:xfrm>
              <a:off x="4655896" y="2488864"/>
              <a:ext cx="615310" cy="0"/>
            </a:xfrm>
            <a:prstGeom prst="straightConnector1">
              <a:avLst/>
            </a:prstGeom>
            <a:noFill/>
            <a:ln w="9525" cap="flat" cmpd="sng">
              <a:solidFill>
                <a:schemeClr val="lt1"/>
              </a:solidFill>
              <a:prstDash val="solid"/>
              <a:miter lim="800000"/>
              <a:headEnd type="none" w="sm" len="sm"/>
              <a:tailEnd type="none" w="sm" len="sm"/>
            </a:ln>
          </p:spPr>
        </p:cxnSp>
        <p:cxnSp>
          <p:nvCxnSpPr>
            <p:cNvPr id="185" name="Google Shape;185;p16"/>
            <p:cNvCxnSpPr/>
            <p:nvPr/>
          </p:nvCxnSpPr>
          <p:spPr>
            <a:xfrm>
              <a:off x="5452219" y="2488864"/>
              <a:ext cx="615310" cy="0"/>
            </a:xfrm>
            <a:prstGeom prst="straightConnector1">
              <a:avLst/>
            </a:prstGeom>
            <a:noFill/>
            <a:ln w="9525" cap="flat" cmpd="sng">
              <a:solidFill>
                <a:schemeClr val="lt1"/>
              </a:solidFill>
              <a:prstDash val="solid"/>
              <a:miter lim="800000"/>
              <a:headEnd type="none" w="sm" len="sm"/>
              <a:tailEnd type="none" w="sm" len="sm"/>
            </a:ln>
          </p:spPr>
        </p:cxnSp>
        <p:cxnSp>
          <p:nvCxnSpPr>
            <p:cNvPr id="186" name="Google Shape;186;p16"/>
            <p:cNvCxnSpPr/>
            <p:nvPr/>
          </p:nvCxnSpPr>
          <p:spPr>
            <a:xfrm>
              <a:off x="6234858" y="2488864"/>
              <a:ext cx="615310" cy="0"/>
            </a:xfrm>
            <a:prstGeom prst="straightConnector1">
              <a:avLst/>
            </a:prstGeom>
            <a:noFill/>
            <a:ln w="9525" cap="flat" cmpd="sng">
              <a:solidFill>
                <a:schemeClr val="lt1"/>
              </a:solidFill>
              <a:prstDash val="solid"/>
              <a:miter lim="800000"/>
              <a:headEnd type="none" w="sm" len="sm"/>
              <a:tailEnd type="none" w="sm" len="sm"/>
            </a:ln>
          </p:spPr>
        </p:cxnSp>
        <p:cxnSp>
          <p:nvCxnSpPr>
            <p:cNvPr id="187" name="Google Shape;187;p16"/>
            <p:cNvCxnSpPr/>
            <p:nvPr/>
          </p:nvCxnSpPr>
          <p:spPr>
            <a:xfrm>
              <a:off x="7031181" y="2488864"/>
              <a:ext cx="615310" cy="0"/>
            </a:xfrm>
            <a:prstGeom prst="straightConnector1">
              <a:avLst/>
            </a:prstGeom>
            <a:noFill/>
            <a:ln w="9525" cap="flat" cmpd="sng">
              <a:solidFill>
                <a:schemeClr val="lt1"/>
              </a:solidFill>
              <a:prstDash val="solid"/>
              <a:miter lim="800000"/>
              <a:headEnd type="none" w="sm" len="sm"/>
              <a:tailEnd type="none" w="sm" len="sm"/>
            </a:ln>
          </p:spPr>
        </p:cxnSp>
        <p:cxnSp>
          <p:nvCxnSpPr>
            <p:cNvPr id="188" name="Google Shape;188;p16"/>
            <p:cNvCxnSpPr/>
            <p:nvPr/>
          </p:nvCxnSpPr>
          <p:spPr>
            <a:xfrm>
              <a:off x="7813820" y="2488864"/>
              <a:ext cx="615310" cy="0"/>
            </a:xfrm>
            <a:prstGeom prst="straightConnector1">
              <a:avLst/>
            </a:prstGeom>
            <a:noFill/>
            <a:ln w="9525" cap="flat" cmpd="sng">
              <a:solidFill>
                <a:schemeClr val="lt1"/>
              </a:solidFill>
              <a:prstDash val="solid"/>
              <a:miter lim="800000"/>
              <a:headEnd type="none" w="sm" len="sm"/>
              <a:tailEnd type="none" w="sm" len="sm"/>
            </a:ln>
          </p:spPr>
        </p:cxnSp>
        <p:cxnSp>
          <p:nvCxnSpPr>
            <p:cNvPr id="189" name="Google Shape;189;p16"/>
            <p:cNvCxnSpPr/>
            <p:nvPr/>
          </p:nvCxnSpPr>
          <p:spPr>
            <a:xfrm>
              <a:off x="8610143" y="2488864"/>
              <a:ext cx="615310" cy="0"/>
            </a:xfrm>
            <a:prstGeom prst="straightConnector1">
              <a:avLst/>
            </a:prstGeom>
            <a:noFill/>
            <a:ln w="9525" cap="flat" cmpd="sng">
              <a:solidFill>
                <a:schemeClr val="lt1"/>
              </a:solidFill>
              <a:prstDash val="solid"/>
              <a:miter lim="800000"/>
              <a:headEnd type="none" w="sm" len="sm"/>
              <a:tailEnd type="none" w="sm" len="sm"/>
            </a:ln>
          </p:spPr>
        </p:cxnSp>
        <p:cxnSp>
          <p:nvCxnSpPr>
            <p:cNvPr id="190" name="Google Shape;190;p16"/>
            <p:cNvCxnSpPr/>
            <p:nvPr/>
          </p:nvCxnSpPr>
          <p:spPr>
            <a:xfrm>
              <a:off x="9399625" y="2488864"/>
              <a:ext cx="615310" cy="0"/>
            </a:xfrm>
            <a:prstGeom prst="straightConnector1">
              <a:avLst/>
            </a:prstGeom>
            <a:noFill/>
            <a:ln w="9525" cap="flat" cmpd="sng">
              <a:solidFill>
                <a:schemeClr val="lt1"/>
              </a:solidFill>
              <a:prstDash val="solid"/>
              <a:miter lim="800000"/>
              <a:headEnd type="none" w="sm" len="sm"/>
              <a:tailEnd type="none" w="sm" len="sm"/>
            </a:ln>
          </p:spPr>
        </p:cxnSp>
      </p:grpSp>
      <p:sp>
        <p:nvSpPr>
          <p:cNvPr id="191" name="Google Shape;191;p16"/>
          <p:cNvSpPr txBox="1">
            <a:spLocks noGrp="1"/>
          </p:cNvSpPr>
          <p:nvPr>
            <p:ph type="title"/>
          </p:nvPr>
        </p:nvSpPr>
        <p:spPr>
          <a:xfrm>
            <a:off x="681698" y="512299"/>
            <a:ext cx="10515600" cy="72738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Century Gothic"/>
              <a:buNone/>
              <a:defRPr sz="2800" b="1" i="0" u="none" strike="noStrike" cap="non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2" name="Google Shape;192;p16"/>
          <p:cNvSpPr txBox="1">
            <a:spLocks noGrp="1"/>
          </p:cNvSpPr>
          <p:nvPr>
            <p:ph type="body" idx="1"/>
          </p:nvPr>
        </p:nvSpPr>
        <p:spPr>
          <a:xfrm>
            <a:off x="1992423" y="1780403"/>
            <a:ext cx="1440088" cy="58624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3" name="Google Shape;193;p16"/>
          <p:cNvSpPr txBox="1">
            <a:spLocks noGrp="1"/>
          </p:cNvSpPr>
          <p:nvPr>
            <p:ph type="body" idx="2"/>
          </p:nvPr>
        </p:nvSpPr>
        <p:spPr>
          <a:xfrm>
            <a:off x="4360668" y="1780403"/>
            <a:ext cx="1440088" cy="58624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4" name="Google Shape;194;p16"/>
          <p:cNvSpPr txBox="1">
            <a:spLocks noGrp="1"/>
          </p:cNvSpPr>
          <p:nvPr>
            <p:ph type="body" idx="3"/>
          </p:nvPr>
        </p:nvSpPr>
        <p:spPr>
          <a:xfrm>
            <a:off x="8307743" y="1780403"/>
            <a:ext cx="1440088" cy="58624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5" name="Google Shape;195;p16"/>
          <p:cNvSpPr txBox="1">
            <a:spLocks noGrp="1"/>
          </p:cNvSpPr>
          <p:nvPr>
            <p:ph type="body" idx="4"/>
          </p:nvPr>
        </p:nvSpPr>
        <p:spPr>
          <a:xfrm>
            <a:off x="505322" y="2436036"/>
            <a:ext cx="1194201" cy="501726"/>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accent6"/>
              </a:buClr>
              <a:buSzPts val="1800"/>
              <a:buFont typeface="Arial"/>
              <a:buNone/>
              <a:defRPr sz="18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6" name="Google Shape;196;p16"/>
          <p:cNvSpPr txBox="1">
            <a:spLocks noGrp="1"/>
          </p:cNvSpPr>
          <p:nvPr>
            <p:ph type="body" idx="5"/>
          </p:nvPr>
        </p:nvSpPr>
        <p:spPr>
          <a:xfrm>
            <a:off x="1675402" y="2774313"/>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7" name="Google Shape;197;p16"/>
          <p:cNvSpPr txBox="1">
            <a:spLocks noGrp="1"/>
          </p:cNvSpPr>
          <p:nvPr>
            <p:ph type="body" idx="6"/>
          </p:nvPr>
        </p:nvSpPr>
        <p:spPr>
          <a:xfrm>
            <a:off x="2464817" y="2774313"/>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8" name="Google Shape;198;p16"/>
          <p:cNvSpPr txBox="1">
            <a:spLocks noGrp="1"/>
          </p:cNvSpPr>
          <p:nvPr>
            <p:ph type="body" idx="7"/>
          </p:nvPr>
        </p:nvSpPr>
        <p:spPr>
          <a:xfrm>
            <a:off x="3254232" y="2774313"/>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9" name="Google Shape;199;p16"/>
          <p:cNvSpPr txBox="1">
            <a:spLocks noGrp="1"/>
          </p:cNvSpPr>
          <p:nvPr>
            <p:ph type="body" idx="8"/>
          </p:nvPr>
        </p:nvSpPr>
        <p:spPr>
          <a:xfrm>
            <a:off x="4043647" y="2774313"/>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0" name="Google Shape;200;p16"/>
          <p:cNvSpPr txBox="1">
            <a:spLocks noGrp="1"/>
          </p:cNvSpPr>
          <p:nvPr>
            <p:ph type="body" idx="9"/>
          </p:nvPr>
        </p:nvSpPr>
        <p:spPr>
          <a:xfrm>
            <a:off x="4833062" y="2774313"/>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1" name="Google Shape;201;p16"/>
          <p:cNvSpPr txBox="1">
            <a:spLocks noGrp="1"/>
          </p:cNvSpPr>
          <p:nvPr>
            <p:ph type="body" idx="13"/>
          </p:nvPr>
        </p:nvSpPr>
        <p:spPr>
          <a:xfrm>
            <a:off x="5622477" y="2774313"/>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2" name="Google Shape;202;p16"/>
          <p:cNvSpPr txBox="1">
            <a:spLocks noGrp="1"/>
          </p:cNvSpPr>
          <p:nvPr>
            <p:ph type="body" idx="14"/>
          </p:nvPr>
        </p:nvSpPr>
        <p:spPr>
          <a:xfrm>
            <a:off x="6411892" y="2774313"/>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3" name="Google Shape;203;p16"/>
          <p:cNvSpPr txBox="1">
            <a:spLocks noGrp="1"/>
          </p:cNvSpPr>
          <p:nvPr>
            <p:ph type="body" idx="15"/>
          </p:nvPr>
        </p:nvSpPr>
        <p:spPr>
          <a:xfrm>
            <a:off x="7201307" y="2774313"/>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4" name="Google Shape;204;p16"/>
          <p:cNvSpPr txBox="1">
            <a:spLocks noGrp="1"/>
          </p:cNvSpPr>
          <p:nvPr>
            <p:ph type="body" idx="16"/>
          </p:nvPr>
        </p:nvSpPr>
        <p:spPr>
          <a:xfrm>
            <a:off x="7990722" y="2774313"/>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5" name="Google Shape;205;p16"/>
          <p:cNvSpPr txBox="1">
            <a:spLocks noGrp="1"/>
          </p:cNvSpPr>
          <p:nvPr>
            <p:ph type="body" idx="17"/>
          </p:nvPr>
        </p:nvSpPr>
        <p:spPr>
          <a:xfrm>
            <a:off x="8780137" y="2774313"/>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6" name="Google Shape;206;p16"/>
          <p:cNvSpPr txBox="1">
            <a:spLocks noGrp="1"/>
          </p:cNvSpPr>
          <p:nvPr>
            <p:ph type="body" idx="18"/>
          </p:nvPr>
        </p:nvSpPr>
        <p:spPr>
          <a:xfrm>
            <a:off x="9569552" y="2774313"/>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7" name="Google Shape;207;p16"/>
          <p:cNvSpPr txBox="1">
            <a:spLocks noGrp="1"/>
          </p:cNvSpPr>
          <p:nvPr>
            <p:ph type="body" idx="19"/>
          </p:nvPr>
        </p:nvSpPr>
        <p:spPr>
          <a:xfrm>
            <a:off x="10358963" y="2774313"/>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8" name="Google Shape;208;p16"/>
          <p:cNvSpPr txBox="1">
            <a:spLocks noGrp="1"/>
          </p:cNvSpPr>
          <p:nvPr>
            <p:ph type="body" idx="20"/>
          </p:nvPr>
        </p:nvSpPr>
        <p:spPr>
          <a:xfrm>
            <a:off x="1992423" y="3563114"/>
            <a:ext cx="1440088" cy="58624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9" name="Google Shape;209;p16"/>
          <p:cNvSpPr txBox="1">
            <a:spLocks noGrp="1"/>
          </p:cNvSpPr>
          <p:nvPr>
            <p:ph type="body" idx="21"/>
          </p:nvPr>
        </p:nvSpPr>
        <p:spPr>
          <a:xfrm>
            <a:off x="5939498" y="3563114"/>
            <a:ext cx="1440088" cy="58624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accent6"/>
              </a:buClr>
              <a:buSzPts val="1400"/>
              <a:buFont typeface="Arial"/>
              <a:buNone/>
              <a:defRPr sz="1400" b="1" i="0" u="none" strike="noStrike" cap="none">
                <a:solidFill>
                  <a:schemeClr val="accent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0" name="Google Shape;210;p16"/>
          <p:cNvSpPr txBox="1">
            <a:spLocks noGrp="1"/>
          </p:cNvSpPr>
          <p:nvPr>
            <p:ph type="body" idx="22"/>
          </p:nvPr>
        </p:nvSpPr>
        <p:spPr>
          <a:xfrm>
            <a:off x="9886573" y="3563114"/>
            <a:ext cx="1440088" cy="58624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1" name="Google Shape;211;p16"/>
          <p:cNvSpPr txBox="1">
            <a:spLocks noGrp="1"/>
          </p:cNvSpPr>
          <p:nvPr>
            <p:ph type="body" idx="23"/>
          </p:nvPr>
        </p:nvSpPr>
        <p:spPr>
          <a:xfrm>
            <a:off x="505322" y="4134112"/>
            <a:ext cx="1194201" cy="501726"/>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accent6"/>
              </a:buClr>
              <a:buSzPts val="1800"/>
              <a:buFont typeface="Arial"/>
              <a:buNone/>
              <a:defRPr sz="18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2" name="Google Shape;212;p16"/>
          <p:cNvSpPr txBox="1">
            <a:spLocks noGrp="1"/>
          </p:cNvSpPr>
          <p:nvPr>
            <p:ph type="body" idx="24"/>
          </p:nvPr>
        </p:nvSpPr>
        <p:spPr>
          <a:xfrm>
            <a:off x="1675402" y="4476140"/>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3" name="Google Shape;213;p16"/>
          <p:cNvSpPr txBox="1">
            <a:spLocks noGrp="1"/>
          </p:cNvSpPr>
          <p:nvPr>
            <p:ph type="body" idx="25"/>
          </p:nvPr>
        </p:nvSpPr>
        <p:spPr>
          <a:xfrm>
            <a:off x="2464817" y="4476140"/>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4" name="Google Shape;214;p16"/>
          <p:cNvSpPr txBox="1">
            <a:spLocks noGrp="1"/>
          </p:cNvSpPr>
          <p:nvPr>
            <p:ph type="body" idx="26"/>
          </p:nvPr>
        </p:nvSpPr>
        <p:spPr>
          <a:xfrm>
            <a:off x="3254232" y="4476140"/>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5" name="Google Shape;215;p16"/>
          <p:cNvSpPr txBox="1">
            <a:spLocks noGrp="1"/>
          </p:cNvSpPr>
          <p:nvPr>
            <p:ph type="body" idx="27"/>
          </p:nvPr>
        </p:nvSpPr>
        <p:spPr>
          <a:xfrm>
            <a:off x="4043647" y="4476140"/>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6" name="Google Shape;216;p16"/>
          <p:cNvSpPr txBox="1">
            <a:spLocks noGrp="1"/>
          </p:cNvSpPr>
          <p:nvPr>
            <p:ph type="body" idx="28"/>
          </p:nvPr>
        </p:nvSpPr>
        <p:spPr>
          <a:xfrm>
            <a:off x="4833062" y="4476140"/>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7" name="Google Shape;217;p16"/>
          <p:cNvSpPr txBox="1">
            <a:spLocks noGrp="1"/>
          </p:cNvSpPr>
          <p:nvPr>
            <p:ph type="body" idx="29"/>
          </p:nvPr>
        </p:nvSpPr>
        <p:spPr>
          <a:xfrm>
            <a:off x="5622477" y="4476140"/>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8" name="Google Shape;218;p16"/>
          <p:cNvSpPr txBox="1">
            <a:spLocks noGrp="1"/>
          </p:cNvSpPr>
          <p:nvPr>
            <p:ph type="body" idx="30"/>
          </p:nvPr>
        </p:nvSpPr>
        <p:spPr>
          <a:xfrm>
            <a:off x="6411892" y="4476140"/>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9" name="Google Shape;219;p16"/>
          <p:cNvSpPr txBox="1">
            <a:spLocks noGrp="1"/>
          </p:cNvSpPr>
          <p:nvPr>
            <p:ph type="body" idx="31"/>
          </p:nvPr>
        </p:nvSpPr>
        <p:spPr>
          <a:xfrm>
            <a:off x="7201307" y="4476140"/>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20" name="Google Shape;220;p16"/>
          <p:cNvSpPr txBox="1">
            <a:spLocks noGrp="1"/>
          </p:cNvSpPr>
          <p:nvPr>
            <p:ph type="body" idx="32"/>
          </p:nvPr>
        </p:nvSpPr>
        <p:spPr>
          <a:xfrm>
            <a:off x="7990722" y="4476140"/>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21" name="Google Shape;221;p16"/>
          <p:cNvSpPr txBox="1">
            <a:spLocks noGrp="1"/>
          </p:cNvSpPr>
          <p:nvPr>
            <p:ph type="body" idx="33"/>
          </p:nvPr>
        </p:nvSpPr>
        <p:spPr>
          <a:xfrm>
            <a:off x="8780137" y="4476140"/>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22" name="Google Shape;222;p16"/>
          <p:cNvSpPr txBox="1">
            <a:spLocks noGrp="1"/>
          </p:cNvSpPr>
          <p:nvPr>
            <p:ph type="body" idx="34"/>
          </p:nvPr>
        </p:nvSpPr>
        <p:spPr>
          <a:xfrm>
            <a:off x="9569552" y="4476140"/>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23" name="Google Shape;223;p16"/>
          <p:cNvSpPr txBox="1">
            <a:spLocks noGrp="1"/>
          </p:cNvSpPr>
          <p:nvPr>
            <p:ph type="body" idx="35"/>
          </p:nvPr>
        </p:nvSpPr>
        <p:spPr>
          <a:xfrm>
            <a:off x="10358963" y="4476140"/>
            <a:ext cx="495300" cy="90449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grpSp>
        <p:nvGrpSpPr>
          <p:cNvPr id="224" name="Google Shape;224;p16"/>
          <p:cNvGrpSpPr/>
          <p:nvPr/>
        </p:nvGrpSpPr>
        <p:grpSpPr>
          <a:xfrm>
            <a:off x="2010137" y="4391183"/>
            <a:ext cx="8510121" cy="0"/>
            <a:chOff x="1504814" y="2488864"/>
            <a:chExt cx="8510121" cy="0"/>
          </a:xfrm>
        </p:grpSpPr>
        <p:cxnSp>
          <p:nvCxnSpPr>
            <p:cNvPr id="225" name="Google Shape;225;p16"/>
            <p:cNvCxnSpPr/>
            <p:nvPr/>
          </p:nvCxnSpPr>
          <p:spPr>
            <a:xfrm>
              <a:off x="1504814" y="2488864"/>
              <a:ext cx="615310" cy="0"/>
            </a:xfrm>
            <a:prstGeom prst="straightConnector1">
              <a:avLst/>
            </a:prstGeom>
            <a:noFill/>
            <a:ln w="9525" cap="flat" cmpd="sng">
              <a:solidFill>
                <a:schemeClr val="lt1"/>
              </a:solidFill>
              <a:prstDash val="solid"/>
              <a:miter lim="800000"/>
              <a:headEnd type="none" w="sm" len="sm"/>
              <a:tailEnd type="none" w="sm" len="sm"/>
            </a:ln>
          </p:spPr>
        </p:cxnSp>
        <p:cxnSp>
          <p:nvCxnSpPr>
            <p:cNvPr id="226" name="Google Shape;226;p16"/>
            <p:cNvCxnSpPr/>
            <p:nvPr/>
          </p:nvCxnSpPr>
          <p:spPr>
            <a:xfrm>
              <a:off x="2301137" y="2488864"/>
              <a:ext cx="615310" cy="0"/>
            </a:xfrm>
            <a:prstGeom prst="straightConnector1">
              <a:avLst/>
            </a:prstGeom>
            <a:noFill/>
            <a:ln w="9525" cap="flat" cmpd="sng">
              <a:solidFill>
                <a:schemeClr val="lt1"/>
              </a:solidFill>
              <a:prstDash val="solid"/>
              <a:miter lim="800000"/>
              <a:headEnd type="none" w="sm" len="sm"/>
              <a:tailEnd type="none" w="sm" len="sm"/>
            </a:ln>
          </p:spPr>
        </p:cxnSp>
        <p:cxnSp>
          <p:nvCxnSpPr>
            <p:cNvPr id="227" name="Google Shape;227;p16"/>
            <p:cNvCxnSpPr/>
            <p:nvPr/>
          </p:nvCxnSpPr>
          <p:spPr>
            <a:xfrm>
              <a:off x="3083776" y="2488864"/>
              <a:ext cx="615310" cy="0"/>
            </a:xfrm>
            <a:prstGeom prst="straightConnector1">
              <a:avLst/>
            </a:prstGeom>
            <a:noFill/>
            <a:ln w="9525" cap="flat" cmpd="sng">
              <a:solidFill>
                <a:schemeClr val="lt1"/>
              </a:solidFill>
              <a:prstDash val="solid"/>
              <a:miter lim="800000"/>
              <a:headEnd type="none" w="sm" len="sm"/>
              <a:tailEnd type="none" w="sm" len="sm"/>
            </a:ln>
          </p:spPr>
        </p:cxnSp>
        <p:cxnSp>
          <p:nvCxnSpPr>
            <p:cNvPr id="228" name="Google Shape;228;p16"/>
            <p:cNvCxnSpPr/>
            <p:nvPr/>
          </p:nvCxnSpPr>
          <p:spPr>
            <a:xfrm>
              <a:off x="3880099" y="2488864"/>
              <a:ext cx="615310" cy="0"/>
            </a:xfrm>
            <a:prstGeom prst="straightConnector1">
              <a:avLst/>
            </a:prstGeom>
            <a:noFill/>
            <a:ln w="9525" cap="flat" cmpd="sng">
              <a:solidFill>
                <a:schemeClr val="lt1"/>
              </a:solidFill>
              <a:prstDash val="solid"/>
              <a:miter lim="800000"/>
              <a:headEnd type="none" w="sm" len="sm"/>
              <a:tailEnd type="none" w="sm" len="sm"/>
            </a:ln>
          </p:spPr>
        </p:cxnSp>
        <p:cxnSp>
          <p:nvCxnSpPr>
            <p:cNvPr id="229" name="Google Shape;229;p16"/>
            <p:cNvCxnSpPr/>
            <p:nvPr/>
          </p:nvCxnSpPr>
          <p:spPr>
            <a:xfrm>
              <a:off x="4655896" y="2488864"/>
              <a:ext cx="615310" cy="0"/>
            </a:xfrm>
            <a:prstGeom prst="straightConnector1">
              <a:avLst/>
            </a:prstGeom>
            <a:noFill/>
            <a:ln w="9525" cap="flat" cmpd="sng">
              <a:solidFill>
                <a:schemeClr val="lt1"/>
              </a:solidFill>
              <a:prstDash val="solid"/>
              <a:miter lim="800000"/>
              <a:headEnd type="none" w="sm" len="sm"/>
              <a:tailEnd type="none" w="sm" len="sm"/>
            </a:ln>
          </p:spPr>
        </p:cxnSp>
        <p:cxnSp>
          <p:nvCxnSpPr>
            <p:cNvPr id="230" name="Google Shape;230;p16"/>
            <p:cNvCxnSpPr/>
            <p:nvPr/>
          </p:nvCxnSpPr>
          <p:spPr>
            <a:xfrm>
              <a:off x="5452219" y="2488864"/>
              <a:ext cx="615310" cy="0"/>
            </a:xfrm>
            <a:prstGeom prst="straightConnector1">
              <a:avLst/>
            </a:prstGeom>
            <a:noFill/>
            <a:ln w="9525" cap="flat" cmpd="sng">
              <a:solidFill>
                <a:schemeClr val="lt1"/>
              </a:solidFill>
              <a:prstDash val="solid"/>
              <a:miter lim="800000"/>
              <a:headEnd type="none" w="sm" len="sm"/>
              <a:tailEnd type="none" w="sm" len="sm"/>
            </a:ln>
          </p:spPr>
        </p:cxnSp>
        <p:cxnSp>
          <p:nvCxnSpPr>
            <p:cNvPr id="231" name="Google Shape;231;p16"/>
            <p:cNvCxnSpPr/>
            <p:nvPr/>
          </p:nvCxnSpPr>
          <p:spPr>
            <a:xfrm>
              <a:off x="6234858" y="2488864"/>
              <a:ext cx="615310" cy="0"/>
            </a:xfrm>
            <a:prstGeom prst="straightConnector1">
              <a:avLst/>
            </a:prstGeom>
            <a:noFill/>
            <a:ln w="9525" cap="flat" cmpd="sng">
              <a:solidFill>
                <a:schemeClr val="lt1"/>
              </a:solidFill>
              <a:prstDash val="solid"/>
              <a:miter lim="800000"/>
              <a:headEnd type="none" w="sm" len="sm"/>
              <a:tailEnd type="none" w="sm" len="sm"/>
            </a:ln>
          </p:spPr>
        </p:cxnSp>
        <p:cxnSp>
          <p:nvCxnSpPr>
            <p:cNvPr id="232" name="Google Shape;232;p16"/>
            <p:cNvCxnSpPr/>
            <p:nvPr/>
          </p:nvCxnSpPr>
          <p:spPr>
            <a:xfrm>
              <a:off x="7031181" y="2488864"/>
              <a:ext cx="615310" cy="0"/>
            </a:xfrm>
            <a:prstGeom prst="straightConnector1">
              <a:avLst/>
            </a:prstGeom>
            <a:noFill/>
            <a:ln w="9525" cap="flat" cmpd="sng">
              <a:solidFill>
                <a:schemeClr val="lt1"/>
              </a:solidFill>
              <a:prstDash val="solid"/>
              <a:miter lim="800000"/>
              <a:headEnd type="none" w="sm" len="sm"/>
              <a:tailEnd type="none" w="sm" len="sm"/>
            </a:ln>
          </p:spPr>
        </p:cxnSp>
        <p:cxnSp>
          <p:nvCxnSpPr>
            <p:cNvPr id="233" name="Google Shape;233;p16"/>
            <p:cNvCxnSpPr/>
            <p:nvPr/>
          </p:nvCxnSpPr>
          <p:spPr>
            <a:xfrm>
              <a:off x="7813820" y="2488864"/>
              <a:ext cx="615310" cy="0"/>
            </a:xfrm>
            <a:prstGeom prst="straightConnector1">
              <a:avLst/>
            </a:prstGeom>
            <a:noFill/>
            <a:ln w="9525" cap="flat" cmpd="sng">
              <a:solidFill>
                <a:schemeClr val="lt1"/>
              </a:solidFill>
              <a:prstDash val="solid"/>
              <a:miter lim="800000"/>
              <a:headEnd type="none" w="sm" len="sm"/>
              <a:tailEnd type="none" w="sm" len="sm"/>
            </a:ln>
          </p:spPr>
        </p:cxnSp>
        <p:cxnSp>
          <p:nvCxnSpPr>
            <p:cNvPr id="234" name="Google Shape;234;p16"/>
            <p:cNvCxnSpPr/>
            <p:nvPr/>
          </p:nvCxnSpPr>
          <p:spPr>
            <a:xfrm>
              <a:off x="8610143" y="2488864"/>
              <a:ext cx="615310" cy="0"/>
            </a:xfrm>
            <a:prstGeom prst="straightConnector1">
              <a:avLst/>
            </a:prstGeom>
            <a:noFill/>
            <a:ln w="9525" cap="flat" cmpd="sng">
              <a:solidFill>
                <a:schemeClr val="lt1"/>
              </a:solidFill>
              <a:prstDash val="solid"/>
              <a:miter lim="800000"/>
              <a:headEnd type="none" w="sm" len="sm"/>
              <a:tailEnd type="none" w="sm" len="sm"/>
            </a:ln>
          </p:spPr>
        </p:cxnSp>
        <p:cxnSp>
          <p:nvCxnSpPr>
            <p:cNvPr id="235" name="Google Shape;235;p16"/>
            <p:cNvCxnSpPr/>
            <p:nvPr/>
          </p:nvCxnSpPr>
          <p:spPr>
            <a:xfrm>
              <a:off x="9399625" y="2488864"/>
              <a:ext cx="615310" cy="0"/>
            </a:xfrm>
            <a:prstGeom prst="straightConnector1">
              <a:avLst/>
            </a:prstGeom>
            <a:noFill/>
            <a:ln w="9525" cap="flat" cmpd="sng">
              <a:solidFill>
                <a:schemeClr val="lt1"/>
              </a:solidFill>
              <a:prstDash val="solid"/>
              <a:miter lim="800000"/>
              <a:headEnd type="none" w="sm" len="sm"/>
              <a:tailEnd type="none" w="sm" len="sm"/>
            </a:ln>
          </p:spPr>
        </p:cxnSp>
      </p:grpSp>
      <p:sp>
        <p:nvSpPr>
          <p:cNvPr id="236" name="Google Shape;236;p16"/>
          <p:cNvSpPr txBox="1">
            <a:spLocks noGrp="1"/>
          </p:cNvSpPr>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900" b="1"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37" name="Google Shape;237;p16"/>
          <p:cNvSpPr txBox="1">
            <a:spLocks noGrp="1"/>
          </p:cNvSpPr>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600" b="0" i="0" u="none" strike="noStrike" cap="none">
                <a:solidFill>
                  <a:schemeClr val="accent6"/>
                </a:solidFill>
                <a:latin typeface="Arial"/>
                <a:ea typeface="Arial"/>
                <a:cs typeface="Arial"/>
                <a:sym typeface="Arial"/>
              </a:defRPr>
            </a:lvl1pPr>
            <a:lvl2pPr marL="0" marR="0" lvl="1" indent="0" algn="r">
              <a:spcBef>
                <a:spcPts val="0"/>
              </a:spcBef>
              <a:buNone/>
              <a:defRPr sz="1600" b="0" i="0" u="none" strike="noStrike" cap="none">
                <a:solidFill>
                  <a:schemeClr val="accent6"/>
                </a:solidFill>
                <a:latin typeface="Arial"/>
                <a:ea typeface="Arial"/>
                <a:cs typeface="Arial"/>
                <a:sym typeface="Arial"/>
              </a:defRPr>
            </a:lvl2pPr>
            <a:lvl3pPr marL="0" marR="0" lvl="2" indent="0" algn="r">
              <a:spcBef>
                <a:spcPts val="0"/>
              </a:spcBef>
              <a:buNone/>
              <a:defRPr sz="1600" b="0" i="0" u="none" strike="noStrike" cap="none">
                <a:solidFill>
                  <a:schemeClr val="accent6"/>
                </a:solidFill>
                <a:latin typeface="Arial"/>
                <a:ea typeface="Arial"/>
                <a:cs typeface="Arial"/>
                <a:sym typeface="Arial"/>
              </a:defRPr>
            </a:lvl3pPr>
            <a:lvl4pPr marL="0" marR="0" lvl="3" indent="0" algn="r">
              <a:spcBef>
                <a:spcPts val="0"/>
              </a:spcBef>
              <a:buNone/>
              <a:defRPr sz="1600" b="0" i="0" u="none" strike="noStrike" cap="none">
                <a:solidFill>
                  <a:schemeClr val="accent6"/>
                </a:solidFill>
                <a:latin typeface="Arial"/>
                <a:ea typeface="Arial"/>
                <a:cs typeface="Arial"/>
                <a:sym typeface="Arial"/>
              </a:defRPr>
            </a:lvl4pPr>
            <a:lvl5pPr marL="0" marR="0" lvl="4" indent="0" algn="r">
              <a:spcBef>
                <a:spcPts val="0"/>
              </a:spcBef>
              <a:buNone/>
              <a:defRPr sz="1600" b="0" i="0" u="none" strike="noStrike" cap="none">
                <a:solidFill>
                  <a:schemeClr val="accent6"/>
                </a:solidFill>
                <a:latin typeface="Arial"/>
                <a:ea typeface="Arial"/>
                <a:cs typeface="Arial"/>
                <a:sym typeface="Arial"/>
              </a:defRPr>
            </a:lvl5pPr>
            <a:lvl6pPr marL="0" marR="0" lvl="5" indent="0" algn="r">
              <a:spcBef>
                <a:spcPts val="0"/>
              </a:spcBef>
              <a:buNone/>
              <a:defRPr sz="1600" b="0" i="0" u="none" strike="noStrike" cap="none">
                <a:solidFill>
                  <a:schemeClr val="accent6"/>
                </a:solidFill>
                <a:latin typeface="Arial"/>
                <a:ea typeface="Arial"/>
                <a:cs typeface="Arial"/>
                <a:sym typeface="Arial"/>
              </a:defRPr>
            </a:lvl6pPr>
            <a:lvl7pPr marL="0" marR="0" lvl="6" indent="0" algn="r">
              <a:spcBef>
                <a:spcPts val="0"/>
              </a:spcBef>
              <a:buNone/>
              <a:defRPr sz="1600" b="0" i="0" u="none" strike="noStrike" cap="none">
                <a:solidFill>
                  <a:schemeClr val="accent6"/>
                </a:solidFill>
                <a:latin typeface="Arial"/>
                <a:ea typeface="Arial"/>
                <a:cs typeface="Arial"/>
                <a:sym typeface="Arial"/>
              </a:defRPr>
            </a:lvl7pPr>
            <a:lvl8pPr marL="0" marR="0" lvl="7" indent="0" algn="r">
              <a:spcBef>
                <a:spcPts val="0"/>
              </a:spcBef>
              <a:buNone/>
              <a:defRPr sz="1600" b="0" i="0" u="none" strike="noStrike" cap="none">
                <a:solidFill>
                  <a:schemeClr val="accent6"/>
                </a:solidFill>
                <a:latin typeface="Arial"/>
                <a:ea typeface="Arial"/>
                <a:cs typeface="Arial"/>
                <a:sym typeface="Arial"/>
              </a:defRPr>
            </a:lvl8pPr>
            <a:lvl9pPr marL="0" marR="0" lvl="8" indent="0" algn="r">
              <a:spcBef>
                <a:spcPts val="0"/>
              </a:spcBef>
              <a:buNone/>
              <a:defRPr sz="1600" b="0" i="0" u="none" strike="noStrike" cap="none">
                <a:solidFill>
                  <a:schemeClr val="accent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238" name="Google Shape;238;p16"/>
          <p:cNvSpPr txBox="1">
            <a:spLocks noGrp="1"/>
          </p:cNvSpPr>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1">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inancials">
  <p:cSld name="Financials">
    <p:spTree>
      <p:nvGrpSpPr>
        <p:cNvPr id="1" name="Shape 239"/>
        <p:cNvGrpSpPr/>
        <p:nvPr/>
      </p:nvGrpSpPr>
      <p:grpSpPr>
        <a:xfrm>
          <a:off x="0" y="0"/>
          <a:ext cx="0" cy="0"/>
          <a:chOff x="0" y="0"/>
          <a:chExt cx="0" cy="0"/>
        </a:xfrm>
      </p:grpSpPr>
      <p:pic>
        <p:nvPicPr>
          <p:cNvPr id="240" name="Google Shape;240;p17"/>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41" name="Google Shape;241;p17"/>
          <p:cNvSpPr txBox="1">
            <a:spLocks noGrp="1"/>
          </p:cNvSpPr>
          <p:nvPr>
            <p:ph type="title"/>
          </p:nvPr>
        </p:nvSpPr>
        <p:spPr>
          <a:xfrm>
            <a:off x="692949" y="527542"/>
            <a:ext cx="6922876" cy="687834"/>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Century Gothic"/>
              <a:buNone/>
              <a:defRPr sz="2800" b="1" i="0" u="none" strike="noStrike" cap="non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2" name="Google Shape;242;p17"/>
          <p:cNvSpPr txBox="1">
            <a:spLocks noGrp="1"/>
          </p:cNvSpPr>
          <p:nvPr>
            <p:ph type="body" idx="1"/>
          </p:nvPr>
        </p:nvSpPr>
        <p:spPr>
          <a:xfrm>
            <a:off x="693738" y="1128713"/>
            <a:ext cx="7654925" cy="5068887"/>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43" name="Google Shape;243;p17"/>
          <p:cNvSpPr txBox="1">
            <a:spLocks noGrp="1"/>
          </p:cNvSpPr>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900" b="1"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44" name="Google Shape;244;p17"/>
          <p:cNvSpPr txBox="1">
            <a:spLocks noGrp="1"/>
          </p:cNvSpPr>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600" b="0" i="0" u="none" strike="noStrike" cap="none">
                <a:solidFill>
                  <a:schemeClr val="accent1"/>
                </a:solidFill>
                <a:latin typeface="Arial"/>
                <a:ea typeface="Arial"/>
                <a:cs typeface="Arial"/>
                <a:sym typeface="Arial"/>
              </a:defRPr>
            </a:lvl1pPr>
            <a:lvl2pPr marL="0" marR="0" lvl="1" indent="0" algn="r">
              <a:spcBef>
                <a:spcPts val="0"/>
              </a:spcBef>
              <a:buNone/>
              <a:defRPr sz="1600" b="0" i="0" u="none" strike="noStrike" cap="none">
                <a:solidFill>
                  <a:schemeClr val="accent1"/>
                </a:solidFill>
                <a:latin typeface="Arial"/>
                <a:ea typeface="Arial"/>
                <a:cs typeface="Arial"/>
                <a:sym typeface="Arial"/>
              </a:defRPr>
            </a:lvl2pPr>
            <a:lvl3pPr marL="0" marR="0" lvl="2" indent="0" algn="r">
              <a:spcBef>
                <a:spcPts val="0"/>
              </a:spcBef>
              <a:buNone/>
              <a:defRPr sz="1600" b="0" i="0" u="none" strike="noStrike" cap="none">
                <a:solidFill>
                  <a:schemeClr val="accent1"/>
                </a:solidFill>
                <a:latin typeface="Arial"/>
                <a:ea typeface="Arial"/>
                <a:cs typeface="Arial"/>
                <a:sym typeface="Arial"/>
              </a:defRPr>
            </a:lvl3pPr>
            <a:lvl4pPr marL="0" marR="0" lvl="3" indent="0" algn="r">
              <a:spcBef>
                <a:spcPts val="0"/>
              </a:spcBef>
              <a:buNone/>
              <a:defRPr sz="1600" b="0" i="0" u="none" strike="noStrike" cap="none">
                <a:solidFill>
                  <a:schemeClr val="accent1"/>
                </a:solidFill>
                <a:latin typeface="Arial"/>
                <a:ea typeface="Arial"/>
                <a:cs typeface="Arial"/>
                <a:sym typeface="Arial"/>
              </a:defRPr>
            </a:lvl4pPr>
            <a:lvl5pPr marL="0" marR="0" lvl="4" indent="0" algn="r">
              <a:spcBef>
                <a:spcPts val="0"/>
              </a:spcBef>
              <a:buNone/>
              <a:defRPr sz="1600" b="0" i="0" u="none" strike="noStrike" cap="none">
                <a:solidFill>
                  <a:schemeClr val="accent1"/>
                </a:solidFill>
                <a:latin typeface="Arial"/>
                <a:ea typeface="Arial"/>
                <a:cs typeface="Arial"/>
                <a:sym typeface="Arial"/>
              </a:defRPr>
            </a:lvl5pPr>
            <a:lvl6pPr marL="0" marR="0" lvl="5" indent="0" algn="r">
              <a:spcBef>
                <a:spcPts val="0"/>
              </a:spcBef>
              <a:buNone/>
              <a:defRPr sz="1600" b="0" i="0" u="none" strike="noStrike" cap="none">
                <a:solidFill>
                  <a:schemeClr val="accent1"/>
                </a:solidFill>
                <a:latin typeface="Arial"/>
                <a:ea typeface="Arial"/>
                <a:cs typeface="Arial"/>
                <a:sym typeface="Arial"/>
              </a:defRPr>
            </a:lvl6pPr>
            <a:lvl7pPr marL="0" marR="0" lvl="6" indent="0" algn="r">
              <a:spcBef>
                <a:spcPts val="0"/>
              </a:spcBef>
              <a:buNone/>
              <a:defRPr sz="1600" b="0" i="0" u="none" strike="noStrike" cap="none">
                <a:solidFill>
                  <a:schemeClr val="accent1"/>
                </a:solidFill>
                <a:latin typeface="Arial"/>
                <a:ea typeface="Arial"/>
                <a:cs typeface="Arial"/>
                <a:sym typeface="Arial"/>
              </a:defRPr>
            </a:lvl7pPr>
            <a:lvl8pPr marL="0" marR="0" lvl="7" indent="0" algn="r">
              <a:spcBef>
                <a:spcPts val="0"/>
              </a:spcBef>
              <a:buNone/>
              <a:defRPr sz="1600" b="0" i="0" u="none" strike="noStrike" cap="none">
                <a:solidFill>
                  <a:schemeClr val="accent1"/>
                </a:solidFill>
                <a:latin typeface="Arial"/>
                <a:ea typeface="Arial"/>
                <a:cs typeface="Arial"/>
                <a:sym typeface="Arial"/>
              </a:defRPr>
            </a:lvl8pPr>
            <a:lvl9pPr marL="0" marR="0" lvl="8" indent="0" algn="r">
              <a:spcBef>
                <a:spcPts val="0"/>
              </a:spcBef>
              <a:buNone/>
              <a:defRPr sz="1600"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245" name="Google Shape;245;p17"/>
          <p:cNvSpPr txBox="1">
            <a:spLocks noGrp="1"/>
          </p:cNvSpPr>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1">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eet The Team 4-Up">
  <p:cSld name="Meet The Team 4-Up">
    <p:spTree>
      <p:nvGrpSpPr>
        <p:cNvPr id="1" name="Shape 246"/>
        <p:cNvGrpSpPr/>
        <p:nvPr/>
      </p:nvGrpSpPr>
      <p:grpSpPr>
        <a:xfrm>
          <a:off x="0" y="0"/>
          <a:ext cx="0" cy="0"/>
          <a:chOff x="0" y="0"/>
          <a:chExt cx="0" cy="0"/>
        </a:xfrm>
      </p:grpSpPr>
      <p:pic>
        <p:nvPicPr>
          <p:cNvPr id="247" name="Google Shape;247;p18"/>
          <p:cNvPicPr preferRelativeResize="0"/>
          <p:nvPr/>
        </p:nvPicPr>
        <p:blipFill rotWithShape="1">
          <a:blip r:embed="rId2">
            <a:alphaModFix/>
          </a:blip>
          <a:srcRect/>
          <a:stretch/>
        </p:blipFill>
        <p:spPr>
          <a:xfrm>
            <a:off x="0" y="-1"/>
            <a:ext cx="12205220" cy="6858001"/>
          </a:xfrm>
          <a:prstGeom prst="rect">
            <a:avLst/>
          </a:prstGeom>
          <a:noFill/>
          <a:ln>
            <a:noFill/>
          </a:ln>
        </p:spPr>
      </p:pic>
      <p:sp>
        <p:nvSpPr>
          <p:cNvPr id="248" name="Google Shape;248;p18"/>
          <p:cNvSpPr txBox="1">
            <a:spLocks noGrp="1"/>
          </p:cNvSpPr>
          <p:nvPr>
            <p:ph type="title"/>
          </p:nvPr>
        </p:nvSpPr>
        <p:spPr>
          <a:xfrm>
            <a:off x="655858" y="2433312"/>
            <a:ext cx="1939480" cy="2115505"/>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lt1"/>
              </a:buClr>
              <a:buSzPts val="2800"/>
              <a:buFont typeface="Century Gothic"/>
              <a:buNone/>
              <a:defRPr sz="2800" b="1" i="0" u="none" strike="noStrike" cap="non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9" name="Google Shape;249;p18"/>
          <p:cNvSpPr>
            <a:spLocks noGrp="1"/>
          </p:cNvSpPr>
          <p:nvPr>
            <p:ph type="pic" idx="2"/>
          </p:nvPr>
        </p:nvSpPr>
        <p:spPr>
          <a:xfrm>
            <a:off x="3088220" y="2599422"/>
            <a:ext cx="1502806" cy="1502805"/>
          </a:xfrm>
          <a:prstGeom prst="ellipse">
            <a:avLst/>
          </a:prstGeom>
          <a:noFill/>
          <a:ln>
            <a:noFill/>
          </a:ln>
        </p:spPr>
      </p:sp>
      <p:sp>
        <p:nvSpPr>
          <p:cNvPr id="250" name="Google Shape;250;p18"/>
          <p:cNvSpPr>
            <a:spLocks noGrp="1"/>
          </p:cNvSpPr>
          <p:nvPr>
            <p:ph type="pic" idx="3"/>
          </p:nvPr>
        </p:nvSpPr>
        <p:spPr>
          <a:xfrm>
            <a:off x="5190425" y="2599420"/>
            <a:ext cx="1502806" cy="1502805"/>
          </a:xfrm>
          <a:prstGeom prst="ellipse">
            <a:avLst/>
          </a:prstGeom>
          <a:noFill/>
          <a:ln>
            <a:noFill/>
          </a:ln>
        </p:spPr>
      </p:sp>
      <p:sp>
        <p:nvSpPr>
          <p:cNvPr id="251" name="Google Shape;251;p18"/>
          <p:cNvSpPr>
            <a:spLocks noGrp="1"/>
          </p:cNvSpPr>
          <p:nvPr>
            <p:ph type="pic" idx="4"/>
          </p:nvPr>
        </p:nvSpPr>
        <p:spPr>
          <a:xfrm>
            <a:off x="7291629" y="2599420"/>
            <a:ext cx="1502806" cy="1502805"/>
          </a:xfrm>
          <a:prstGeom prst="ellipse">
            <a:avLst/>
          </a:prstGeom>
          <a:noFill/>
          <a:ln>
            <a:noFill/>
          </a:ln>
        </p:spPr>
      </p:sp>
      <p:sp>
        <p:nvSpPr>
          <p:cNvPr id="252" name="Google Shape;252;p18"/>
          <p:cNvSpPr>
            <a:spLocks noGrp="1"/>
          </p:cNvSpPr>
          <p:nvPr>
            <p:ph type="pic" idx="5"/>
          </p:nvPr>
        </p:nvSpPr>
        <p:spPr>
          <a:xfrm>
            <a:off x="9387443" y="2599420"/>
            <a:ext cx="1502806" cy="1502805"/>
          </a:xfrm>
          <a:prstGeom prst="ellipse">
            <a:avLst/>
          </a:prstGeom>
          <a:noFill/>
          <a:ln>
            <a:noFill/>
          </a:ln>
        </p:spPr>
      </p:sp>
      <p:sp>
        <p:nvSpPr>
          <p:cNvPr id="253" name="Google Shape;253;p18"/>
          <p:cNvSpPr/>
          <p:nvPr/>
        </p:nvSpPr>
        <p:spPr>
          <a:xfrm>
            <a:off x="2975041" y="2486242"/>
            <a:ext cx="1729165" cy="1729165"/>
          </a:xfrm>
          <a:prstGeom prst="ellipse">
            <a:avLst/>
          </a:prstGeom>
          <a:no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a:ea typeface="Arial"/>
              <a:cs typeface="Arial"/>
              <a:sym typeface="Arial"/>
            </a:endParaRPr>
          </a:p>
        </p:txBody>
      </p:sp>
      <p:sp>
        <p:nvSpPr>
          <p:cNvPr id="254" name="Google Shape;254;p18"/>
          <p:cNvSpPr/>
          <p:nvPr/>
        </p:nvSpPr>
        <p:spPr>
          <a:xfrm>
            <a:off x="5077246" y="2486240"/>
            <a:ext cx="1729165" cy="1729165"/>
          </a:xfrm>
          <a:prstGeom prst="ellipse">
            <a:avLst/>
          </a:prstGeom>
          <a:no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a:ea typeface="Arial"/>
              <a:cs typeface="Arial"/>
              <a:sym typeface="Arial"/>
            </a:endParaRPr>
          </a:p>
        </p:txBody>
      </p:sp>
      <p:sp>
        <p:nvSpPr>
          <p:cNvPr id="255" name="Google Shape;255;p18"/>
          <p:cNvSpPr/>
          <p:nvPr/>
        </p:nvSpPr>
        <p:spPr>
          <a:xfrm>
            <a:off x="7178450" y="2486240"/>
            <a:ext cx="1729165" cy="1729165"/>
          </a:xfrm>
          <a:prstGeom prst="ellipse">
            <a:avLst/>
          </a:prstGeom>
          <a:no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a:ea typeface="Arial"/>
              <a:cs typeface="Arial"/>
              <a:sym typeface="Arial"/>
            </a:endParaRPr>
          </a:p>
        </p:txBody>
      </p:sp>
      <p:sp>
        <p:nvSpPr>
          <p:cNvPr id="256" name="Google Shape;256;p18"/>
          <p:cNvSpPr/>
          <p:nvPr/>
        </p:nvSpPr>
        <p:spPr>
          <a:xfrm>
            <a:off x="9274264" y="2486240"/>
            <a:ext cx="1729165" cy="1729165"/>
          </a:xfrm>
          <a:prstGeom prst="ellipse">
            <a:avLst/>
          </a:prstGeom>
          <a:no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a:ea typeface="Arial"/>
              <a:cs typeface="Arial"/>
              <a:sym typeface="Arial"/>
            </a:endParaRPr>
          </a:p>
        </p:txBody>
      </p:sp>
      <p:sp>
        <p:nvSpPr>
          <p:cNvPr id="257" name="Google Shape;257;p18"/>
          <p:cNvSpPr txBox="1">
            <a:spLocks noGrp="1"/>
          </p:cNvSpPr>
          <p:nvPr>
            <p:ph type="body" idx="1"/>
          </p:nvPr>
        </p:nvSpPr>
        <p:spPr>
          <a:xfrm>
            <a:off x="2796727" y="4435583"/>
            <a:ext cx="2085792" cy="27465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200"/>
              <a:buFont typeface="Arial"/>
              <a:buNone/>
              <a:defRPr sz="12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58" name="Google Shape;258;p18"/>
          <p:cNvSpPr txBox="1">
            <a:spLocks noGrp="1"/>
          </p:cNvSpPr>
          <p:nvPr>
            <p:ph type="body" idx="6"/>
          </p:nvPr>
        </p:nvSpPr>
        <p:spPr>
          <a:xfrm>
            <a:off x="2896865" y="4661551"/>
            <a:ext cx="1885516" cy="36512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59" name="Google Shape;259;p18"/>
          <p:cNvSpPr txBox="1">
            <a:spLocks noGrp="1"/>
          </p:cNvSpPr>
          <p:nvPr>
            <p:ph type="body" idx="7"/>
          </p:nvPr>
        </p:nvSpPr>
        <p:spPr>
          <a:xfrm>
            <a:off x="4898932" y="4435583"/>
            <a:ext cx="2085792" cy="27465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200"/>
              <a:buFont typeface="Arial"/>
              <a:buNone/>
              <a:defRPr sz="12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60" name="Google Shape;260;p18"/>
          <p:cNvSpPr txBox="1">
            <a:spLocks noGrp="1"/>
          </p:cNvSpPr>
          <p:nvPr>
            <p:ph type="body" idx="8"/>
          </p:nvPr>
        </p:nvSpPr>
        <p:spPr>
          <a:xfrm>
            <a:off x="4999070" y="4661551"/>
            <a:ext cx="1885516" cy="36512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61" name="Google Shape;261;p18"/>
          <p:cNvSpPr txBox="1">
            <a:spLocks noGrp="1"/>
          </p:cNvSpPr>
          <p:nvPr>
            <p:ph type="body" idx="9"/>
          </p:nvPr>
        </p:nvSpPr>
        <p:spPr>
          <a:xfrm>
            <a:off x="7000136" y="4435751"/>
            <a:ext cx="2085792" cy="27465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200"/>
              <a:buFont typeface="Arial"/>
              <a:buNone/>
              <a:defRPr sz="12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62" name="Google Shape;262;p18"/>
          <p:cNvSpPr txBox="1">
            <a:spLocks noGrp="1"/>
          </p:cNvSpPr>
          <p:nvPr>
            <p:ph type="body" idx="13"/>
          </p:nvPr>
        </p:nvSpPr>
        <p:spPr>
          <a:xfrm>
            <a:off x="7100274" y="4661551"/>
            <a:ext cx="1885516" cy="36512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63" name="Google Shape;263;p18"/>
          <p:cNvSpPr txBox="1">
            <a:spLocks noGrp="1"/>
          </p:cNvSpPr>
          <p:nvPr>
            <p:ph type="body" idx="14"/>
          </p:nvPr>
        </p:nvSpPr>
        <p:spPr>
          <a:xfrm>
            <a:off x="9095950" y="4435583"/>
            <a:ext cx="2085792" cy="27465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200"/>
              <a:buFont typeface="Arial"/>
              <a:buNone/>
              <a:defRPr sz="12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64" name="Google Shape;264;p18"/>
          <p:cNvSpPr txBox="1">
            <a:spLocks noGrp="1"/>
          </p:cNvSpPr>
          <p:nvPr>
            <p:ph type="body" idx="15"/>
          </p:nvPr>
        </p:nvSpPr>
        <p:spPr>
          <a:xfrm>
            <a:off x="9196088" y="4661551"/>
            <a:ext cx="1885516" cy="36512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65" name="Google Shape;265;p18"/>
          <p:cNvSpPr txBox="1">
            <a:spLocks noGrp="1"/>
          </p:cNvSpPr>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900" b="1"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66" name="Google Shape;266;p18"/>
          <p:cNvSpPr txBox="1">
            <a:spLocks noGrp="1"/>
          </p:cNvSpPr>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600" b="0" i="0" u="none" strike="noStrike" cap="none">
                <a:solidFill>
                  <a:schemeClr val="accent6"/>
                </a:solidFill>
                <a:latin typeface="Arial"/>
                <a:ea typeface="Arial"/>
                <a:cs typeface="Arial"/>
                <a:sym typeface="Arial"/>
              </a:defRPr>
            </a:lvl1pPr>
            <a:lvl2pPr marL="0" marR="0" lvl="1" indent="0" algn="r">
              <a:spcBef>
                <a:spcPts val="0"/>
              </a:spcBef>
              <a:buNone/>
              <a:defRPr sz="1600" b="0" i="0" u="none" strike="noStrike" cap="none">
                <a:solidFill>
                  <a:schemeClr val="accent6"/>
                </a:solidFill>
                <a:latin typeface="Arial"/>
                <a:ea typeface="Arial"/>
                <a:cs typeface="Arial"/>
                <a:sym typeface="Arial"/>
              </a:defRPr>
            </a:lvl2pPr>
            <a:lvl3pPr marL="0" marR="0" lvl="2" indent="0" algn="r">
              <a:spcBef>
                <a:spcPts val="0"/>
              </a:spcBef>
              <a:buNone/>
              <a:defRPr sz="1600" b="0" i="0" u="none" strike="noStrike" cap="none">
                <a:solidFill>
                  <a:schemeClr val="accent6"/>
                </a:solidFill>
                <a:latin typeface="Arial"/>
                <a:ea typeface="Arial"/>
                <a:cs typeface="Arial"/>
                <a:sym typeface="Arial"/>
              </a:defRPr>
            </a:lvl3pPr>
            <a:lvl4pPr marL="0" marR="0" lvl="3" indent="0" algn="r">
              <a:spcBef>
                <a:spcPts val="0"/>
              </a:spcBef>
              <a:buNone/>
              <a:defRPr sz="1600" b="0" i="0" u="none" strike="noStrike" cap="none">
                <a:solidFill>
                  <a:schemeClr val="accent6"/>
                </a:solidFill>
                <a:latin typeface="Arial"/>
                <a:ea typeface="Arial"/>
                <a:cs typeface="Arial"/>
                <a:sym typeface="Arial"/>
              </a:defRPr>
            </a:lvl4pPr>
            <a:lvl5pPr marL="0" marR="0" lvl="4" indent="0" algn="r">
              <a:spcBef>
                <a:spcPts val="0"/>
              </a:spcBef>
              <a:buNone/>
              <a:defRPr sz="1600" b="0" i="0" u="none" strike="noStrike" cap="none">
                <a:solidFill>
                  <a:schemeClr val="accent6"/>
                </a:solidFill>
                <a:latin typeface="Arial"/>
                <a:ea typeface="Arial"/>
                <a:cs typeface="Arial"/>
                <a:sym typeface="Arial"/>
              </a:defRPr>
            </a:lvl5pPr>
            <a:lvl6pPr marL="0" marR="0" lvl="5" indent="0" algn="r">
              <a:spcBef>
                <a:spcPts val="0"/>
              </a:spcBef>
              <a:buNone/>
              <a:defRPr sz="1600" b="0" i="0" u="none" strike="noStrike" cap="none">
                <a:solidFill>
                  <a:schemeClr val="accent6"/>
                </a:solidFill>
                <a:latin typeface="Arial"/>
                <a:ea typeface="Arial"/>
                <a:cs typeface="Arial"/>
                <a:sym typeface="Arial"/>
              </a:defRPr>
            </a:lvl6pPr>
            <a:lvl7pPr marL="0" marR="0" lvl="6" indent="0" algn="r">
              <a:spcBef>
                <a:spcPts val="0"/>
              </a:spcBef>
              <a:buNone/>
              <a:defRPr sz="1600" b="0" i="0" u="none" strike="noStrike" cap="none">
                <a:solidFill>
                  <a:schemeClr val="accent6"/>
                </a:solidFill>
                <a:latin typeface="Arial"/>
                <a:ea typeface="Arial"/>
                <a:cs typeface="Arial"/>
                <a:sym typeface="Arial"/>
              </a:defRPr>
            </a:lvl7pPr>
            <a:lvl8pPr marL="0" marR="0" lvl="7" indent="0" algn="r">
              <a:spcBef>
                <a:spcPts val="0"/>
              </a:spcBef>
              <a:buNone/>
              <a:defRPr sz="1600" b="0" i="0" u="none" strike="noStrike" cap="none">
                <a:solidFill>
                  <a:schemeClr val="accent6"/>
                </a:solidFill>
                <a:latin typeface="Arial"/>
                <a:ea typeface="Arial"/>
                <a:cs typeface="Arial"/>
                <a:sym typeface="Arial"/>
              </a:defRPr>
            </a:lvl8pPr>
            <a:lvl9pPr marL="0" marR="0" lvl="8" indent="0" algn="r">
              <a:spcBef>
                <a:spcPts val="0"/>
              </a:spcBef>
              <a:buNone/>
              <a:defRPr sz="1600" b="0" i="0" u="none" strike="noStrike" cap="none">
                <a:solidFill>
                  <a:schemeClr val="accent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267" name="Google Shape;267;p18"/>
          <p:cNvSpPr txBox="1">
            <a:spLocks noGrp="1"/>
          </p:cNvSpPr>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1">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eet The Team 8-Up">
  <p:cSld name="Meet The Team 8-Up">
    <p:spTree>
      <p:nvGrpSpPr>
        <p:cNvPr id="1" name="Shape 268"/>
        <p:cNvGrpSpPr/>
        <p:nvPr/>
      </p:nvGrpSpPr>
      <p:grpSpPr>
        <a:xfrm>
          <a:off x="0" y="0"/>
          <a:ext cx="0" cy="0"/>
          <a:chOff x="0" y="0"/>
          <a:chExt cx="0" cy="0"/>
        </a:xfrm>
      </p:grpSpPr>
      <p:pic>
        <p:nvPicPr>
          <p:cNvPr id="269" name="Google Shape;269;p19"/>
          <p:cNvPicPr preferRelativeResize="0"/>
          <p:nvPr/>
        </p:nvPicPr>
        <p:blipFill rotWithShape="1">
          <a:blip r:embed="rId2">
            <a:alphaModFix/>
          </a:blip>
          <a:srcRect/>
          <a:stretch/>
        </p:blipFill>
        <p:spPr>
          <a:xfrm>
            <a:off x="0" y="-1"/>
            <a:ext cx="12205220" cy="6858001"/>
          </a:xfrm>
          <a:prstGeom prst="rect">
            <a:avLst/>
          </a:prstGeom>
          <a:noFill/>
          <a:ln>
            <a:noFill/>
          </a:ln>
        </p:spPr>
      </p:pic>
      <p:sp>
        <p:nvSpPr>
          <p:cNvPr id="270" name="Google Shape;270;p19"/>
          <p:cNvSpPr txBox="1">
            <a:spLocks noGrp="1"/>
          </p:cNvSpPr>
          <p:nvPr>
            <p:ph type="title"/>
          </p:nvPr>
        </p:nvSpPr>
        <p:spPr>
          <a:xfrm>
            <a:off x="661216" y="2375820"/>
            <a:ext cx="1939480" cy="2218499"/>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lt1"/>
              </a:buClr>
              <a:buSzPts val="2800"/>
              <a:buFont typeface="Century Gothic"/>
              <a:buNone/>
              <a:defRPr sz="2800" b="1" i="0" u="none" strike="noStrike" cap="non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71" name="Google Shape;271;p19"/>
          <p:cNvSpPr>
            <a:spLocks noGrp="1"/>
          </p:cNvSpPr>
          <p:nvPr>
            <p:ph type="pic" idx="2"/>
          </p:nvPr>
        </p:nvSpPr>
        <p:spPr>
          <a:xfrm>
            <a:off x="3136339" y="1326925"/>
            <a:ext cx="1391577" cy="1391576"/>
          </a:xfrm>
          <a:prstGeom prst="ellipse">
            <a:avLst/>
          </a:prstGeom>
          <a:noFill/>
          <a:ln>
            <a:noFill/>
          </a:ln>
        </p:spPr>
      </p:sp>
      <p:sp>
        <p:nvSpPr>
          <p:cNvPr id="272" name="Google Shape;272;p19"/>
          <p:cNvSpPr>
            <a:spLocks noGrp="1"/>
          </p:cNvSpPr>
          <p:nvPr>
            <p:ph type="pic" idx="3"/>
          </p:nvPr>
        </p:nvSpPr>
        <p:spPr>
          <a:xfrm>
            <a:off x="5209991" y="1326192"/>
            <a:ext cx="1391577" cy="1391576"/>
          </a:xfrm>
          <a:prstGeom prst="ellipse">
            <a:avLst/>
          </a:prstGeom>
          <a:noFill/>
          <a:ln>
            <a:noFill/>
          </a:ln>
        </p:spPr>
      </p:sp>
      <p:sp>
        <p:nvSpPr>
          <p:cNvPr id="273" name="Google Shape;273;p19"/>
          <p:cNvSpPr>
            <a:spLocks noGrp="1"/>
          </p:cNvSpPr>
          <p:nvPr>
            <p:ph type="pic" idx="4"/>
          </p:nvPr>
        </p:nvSpPr>
        <p:spPr>
          <a:xfrm>
            <a:off x="7305041" y="1335752"/>
            <a:ext cx="1391577" cy="1391576"/>
          </a:xfrm>
          <a:prstGeom prst="ellipse">
            <a:avLst/>
          </a:prstGeom>
          <a:noFill/>
          <a:ln>
            <a:noFill/>
          </a:ln>
        </p:spPr>
      </p:sp>
      <p:sp>
        <p:nvSpPr>
          <p:cNvPr id="274" name="Google Shape;274;p19"/>
          <p:cNvSpPr>
            <a:spLocks noGrp="1"/>
          </p:cNvSpPr>
          <p:nvPr>
            <p:ph type="pic" idx="5"/>
          </p:nvPr>
        </p:nvSpPr>
        <p:spPr>
          <a:xfrm>
            <a:off x="9384248" y="1326192"/>
            <a:ext cx="1391577" cy="1391576"/>
          </a:xfrm>
          <a:prstGeom prst="ellipse">
            <a:avLst/>
          </a:prstGeom>
          <a:noFill/>
          <a:ln>
            <a:noFill/>
          </a:ln>
        </p:spPr>
      </p:sp>
      <p:sp>
        <p:nvSpPr>
          <p:cNvPr id="275" name="Google Shape;275;p19"/>
          <p:cNvSpPr/>
          <p:nvPr/>
        </p:nvSpPr>
        <p:spPr>
          <a:xfrm>
            <a:off x="3031536" y="1222122"/>
            <a:ext cx="1601183" cy="1601183"/>
          </a:xfrm>
          <a:prstGeom prst="ellipse">
            <a:avLst/>
          </a:prstGeom>
          <a:no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a:ea typeface="Arial"/>
              <a:cs typeface="Arial"/>
              <a:sym typeface="Arial"/>
            </a:endParaRPr>
          </a:p>
        </p:txBody>
      </p:sp>
      <p:sp>
        <p:nvSpPr>
          <p:cNvPr id="276" name="Google Shape;276;p19"/>
          <p:cNvSpPr txBox="1">
            <a:spLocks noGrp="1"/>
          </p:cNvSpPr>
          <p:nvPr>
            <p:ph type="body" idx="1"/>
          </p:nvPr>
        </p:nvSpPr>
        <p:spPr>
          <a:xfrm>
            <a:off x="2796727" y="2972370"/>
            <a:ext cx="2085792" cy="27465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200"/>
              <a:buFont typeface="Arial"/>
              <a:buNone/>
              <a:defRPr sz="12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77" name="Google Shape;277;p19"/>
          <p:cNvSpPr txBox="1">
            <a:spLocks noGrp="1"/>
          </p:cNvSpPr>
          <p:nvPr>
            <p:ph type="body" idx="6"/>
          </p:nvPr>
        </p:nvSpPr>
        <p:spPr>
          <a:xfrm>
            <a:off x="2896865" y="3198338"/>
            <a:ext cx="1885516" cy="36512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78" name="Google Shape;278;p19"/>
          <p:cNvSpPr txBox="1">
            <a:spLocks noGrp="1"/>
          </p:cNvSpPr>
          <p:nvPr>
            <p:ph type="body" idx="7"/>
          </p:nvPr>
        </p:nvSpPr>
        <p:spPr>
          <a:xfrm>
            <a:off x="4898932" y="2972370"/>
            <a:ext cx="2085792" cy="27465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200"/>
              <a:buFont typeface="Arial"/>
              <a:buNone/>
              <a:defRPr sz="12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79" name="Google Shape;279;p19"/>
          <p:cNvSpPr txBox="1">
            <a:spLocks noGrp="1"/>
          </p:cNvSpPr>
          <p:nvPr>
            <p:ph type="body" idx="8"/>
          </p:nvPr>
        </p:nvSpPr>
        <p:spPr>
          <a:xfrm>
            <a:off x="4999070" y="3198338"/>
            <a:ext cx="1885516" cy="36512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80" name="Google Shape;280;p19"/>
          <p:cNvSpPr txBox="1">
            <a:spLocks noGrp="1"/>
          </p:cNvSpPr>
          <p:nvPr>
            <p:ph type="body" idx="9"/>
          </p:nvPr>
        </p:nvSpPr>
        <p:spPr>
          <a:xfrm>
            <a:off x="7000136" y="2972538"/>
            <a:ext cx="2085792" cy="27465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200"/>
              <a:buFont typeface="Arial"/>
              <a:buNone/>
              <a:defRPr sz="12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81" name="Google Shape;281;p19"/>
          <p:cNvSpPr txBox="1">
            <a:spLocks noGrp="1"/>
          </p:cNvSpPr>
          <p:nvPr>
            <p:ph type="body" idx="13"/>
          </p:nvPr>
        </p:nvSpPr>
        <p:spPr>
          <a:xfrm>
            <a:off x="7100274" y="3198338"/>
            <a:ext cx="1885516" cy="36512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82" name="Google Shape;282;p19"/>
          <p:cNvSpPr txBox="1">
            <a:spLocks noGrp="1"/>
          </p:cNvSpPr>
          <p:nvPr>
            <p:ph type="body" idx="14"/>
          </p:nvPr>
        </p:nvSpPr>
        <p:spPr>
          <a:xfrm>
            <a:off x="9095950" y="2972370"/>
            <a:ext cx="2085792" cy="27465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200"/>
              <a:buFont typeface="Arial"/>
              <a:buNone/>
              <a:defRPr sz="12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83" name="Google Shape;283;p19"/>
          <p:cNvSpPr txBox="1">
            <a:spLocks noGrp="1"/>
          </p:cNvSpPr>
          <p:nvPr>
            <p:ph type="body" idx="15"/>
          </p:nvPr>
        </p:nvSpPr>
        <p:spPr>
          <a:xfrm>
            <a:off x="9196088" y="3198338"/>
            <a:ext cx="1885516" cy="36512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84" name="Google Shape;284;p19"/>
          <p:cNvSpPr>
            <a:spLocks noGrp="1"/>
          </p:cNvSpPr>
          <p:nvPr>
            <p:ph type="pic" idx="16"/>
          </p:nvPr>
        </p:nvSpPr>
        <p:spPr>
          <a:xfrm>
            <a:off x="3136338" y="3967833"/>
            <a:ext cx="1391577" cy="1391576"/>
          </a:xfrm>
          <a:prstGeom prst="ellipse">
            <a:avLst/>
          </a:prstGeom>
          <a:noFill/>
          <a:ln>
            <a:noFill/>
          </a:ln>
        </p:spPr>
      </p:sp>
      <p:sp>
        <p:nvSpPr>
          <p:cNvPr id="285" name="Google Shape;285;p19"/>
          <p:cNvSpPr>
            <a:spLocks noGrp="1"/>
          </p:cNvSpPr>
          <p:nvPr>
            <p:ph type="pic" idx="17"/>
          </p:nvPr>
        </p:nvSpPr>
        <p:spPr>
          <a:xfrm>
            <a:off x="5209990" y="3967100"/>
            <a:ext cx="1391577" cy="1391576"/>
          </a:xfrm>
          <a:prstGeom prst="ellipse">
            <a:avLst/>
          </a:prstGeom>
          <a:noFill/>
          <a:ln>
            <a:noFill/>
          </a:ln>
        </p:spPr>
      </p:sp>
      <p:sp>
        <p:nvSpPr>
          <p:cNvPr id="286" name="Google Shape;286;p19"/>
          <p:cNvSpPr>
            <a:spLocks noGrp="1"/>
          </p:cNvSpPr>
          <p:nvPr>
            <p:ph type="pic" idx="18"/>
          </p:nvPr>
        </p:nvSpPr>
        <p:spPr>
          <a:xfrm>
            <a:off x="7305040" y="3976660"/>
            <a:ext cx="1391577" cy="1391576"/>
          </a:xfrm>
          <a:prstGeom prst="ellipse">
            <a:avLst/>
          </a:prstGeom>
          <a:noFill/>
          <a:ln>
            <a:noFill/>
          </a:ln>
        </p:spPr>
      </p:sp>
      <p:sp>
        <p:nvSpPr>
          <p:cNvPr id="287" name="Google Shape;287;p19"/>
          <p:cNvSpPr>
            <a:spLocks noGrp="1"/>
          </p:cNvSpPr>
          <p:nvPr>
            <p:ph type="pic" idx="19"/>
          </p:nvPr>
        </p:nvSpPr>
        <p:spPr>
          <a:xfrm>
            <a:off x="9384247" y="3967100"/>
            <a:ext cx="1391577" cy="1391576"/>
          </a:xfrm>
          <a:prstGeom prst="ellipse">
            <a:avLst/>
          </a:prstGeom>
          <a:noFill/>
          <a:ln>
            <a:noFill/>
          </a:ln>
        </p:spPr>
      </p:sp>
      <p:sp>
        <p:nvSpPr>
          <p:cNvPr id="288" name="Google Shape;288;p19"/>
          <p:cNvSpPr txBox="1">
            <a:spLocks noGrp="1"/>
          </p:cNvSpPr>
          <p:nvPr>
            <p:ph type="body" idx="20"/>
          </p:nvPr>
        </p:nvSpPr>
        <p:spPr>
          <a:xfrm>
            <a:off x="2796727" y="5587307"/>
            <a:ext cx="2085792" cy="27465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200"/>
              <a:buFont typeface="Arial"/>
              <a:buNone/>
              <a:defRPr sz="12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89" name="Google Shape;289;p19"/>
          <p:cNvSpPr txBox="1">
            <a:spLocks noGrp="1"/>
          </p:cNvSpPr>
          <p:nvPr>
            <p:ph type="body" idx="21"/>
          </p:nvPr>
        </p:nvSpPr>
        <p:spPr>
          <a:xfrm>
            <a:off x="2896865" y="5813275"/>
            <a:ext cx="1885516" cy="36512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90" name="Google Shape;290;p19"/>
          <p:cNvSpPr txBox="1">
            <a:spLocks noGrp="1"/>
          </p:cNvSpPr>
          <p:nvPr>
            <p:ph type="body" idx="22"/>
          </p:nvPr>
        </p:nvSpPr>
        <p:spPr>
          <a:xfrm>
            <a:off x="4898932" y="5587307"/>
            <a:ext cx="2085792" cy="27465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200"/>
              <a:buFont typeface="Arial"/>
              <a:buNone/>
              <a:defRPr sz="12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91" name="Google Shape;291;p19"/>
          <p:cNvSpPr txBox="1">
            <a:spLocks noGrp="1"/>
          </p:cNvSpPr>
          <p:nvPr>
            <p:ph type="body" idx="23"/>
          </p:nvPr>
        </p:nvSpPr>
        <p:spPr>
          <a:xfrm>
            <a:off x="4999070" y="5813275"/>
            <a:ext cx="1885516" cy="36512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92" name="Google Shape;292;p19"/>
          <p:cNvSpPr txBox="1">
            <a:spLocks noGrp="1"/>
          </p:cNvSpPr>
          <p:nvPr>
            <p:ph type="body" idx="24"/>
          </p:nvPr>
        </p:nvSpPr>
        <p:spPr>
          <a:xfrm>
            <a:off x="7000136" y="5587475"/>
            <a:ext cx="2085792" cy="27465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200"/>
              <a:buFont typeface="Arial"/>
              <a:buNone/>
              <a:defRPr sz="12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93" name="Google Shape;293;p19"/>
          <p:cNvSpPr txBox="1">
            <a:spLocks noGrp="1"/>
          </p:cNvSpPr>
          <p:nvPr>
            <p:ph type="body" idx="25"/>
          </p:nvPr>
        </p:nvSpPr>
        <p:spPr>
          <a:xfrm>
            <a:off x="7100274" y="5813275"/>
            <a:ext cx="1885516" cy="36512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94" name="Google Shape;294;p19"/>
          <p:cNvSpPr txBox="1">
            <a:spLocks noGrp="1"/>
          </p:cNvSpPr>
          <p:nvPr>
            <p:ph type="body" idx="26"/>
          </p:nvPr>
        </p:nvSpPr>
        <p:spPr>
          <a:xfrm>
            <a:off x="9095950" y="5587307"/>
            <a:ext cx="2085792" cy="27465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200"/>
              <a:buFont typeface="Arial"/>
              <a:buNone/>
              <a:defRPr sz="12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95" name="Google Shape;295;p19"/>
          <p:cNvSpPr txBox="1">
            <a:spLocks noGrp="1"/>
          </p:cNvSpPr>
          <p:nvPr>
            <p:ph type="body" idx="27"/>
          </p:nvPr>
        </p:nvSpPr>
        <p:spPr>
          <a:xfrm>
            <a:off x="9192018" y="5813275"/>
            <a:ext cx="1885515" cy="36512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96" name="Google Shape;296;p19"/>
          <p:cNvSpPr/>
          <p:nvPr/>
        </p:nvSpPr>
        <p:spPr>
          <a:xfrm>
            <a:off x="5105188" y="1221389"/>
            <a:ext cx="1601183" cy="1601183"/>
          </a:xfrm>
          <a:prstGeom prst="ellipse">
            <a:avLst/>
          </a:prstGeom>
          <a:no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a:ea typeface="Arial"/>
              <a:cs typeface="Arial"/>
              <a:sym typeface="Arial"/>
            </a:endParaRPr>
          </a:p>
        </p:txBody>
      </p:sp>
      <p:sp>
        <p:nvSpPr>
          <p:cNvPr id="297" name="Google Shape;297;p19"/>
          <p:cNvSpPr/>
          <p:nvPr/>
        </p:nvSpPr>
        <p:spPr>
          <a:xfrm>
            <a:off x="7200238" y="1230949"/>
            <a:ext cx="1601183" cy="1601183"/>
          </a:xfrm>
          <a:prstGeom prst="ellipse">
            <a:avLst/>
          </a:prstGeom>
          <a:no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a:ea typeface="Arial"/>
              <a:cs typeface="Arial"/>
              <a:sym typeface="Arial"/>
            </a:endParaRPr>
          </a:p>
        </p:txBody>
      </p:sp>
      <p:sp>
        <p:nvSpPr>
          <p:cNvPr id="298" name="Google Shape;298;p19"/>
          <p:cNvSpPr/>
          <p:nvPr/>
        </p:nvSpPr>
        <p:spPr>
          <a:xfrm>
            <a:off x="9279445" y="1221389"/>
            <a:ext cx="1601183" cy="1601183"/>
          </a:xfrm>
          <a:prstGeom prst="ellipse">
            <a:avLst/>
          </a:prstGeom>
          <a:no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a:ea typeface="Arial"/>
              <a:cs typeface="Arial"/>
              <a:sym typeface="Arial"/>
            </a:endParaRPr>
          </a:p>
        </p:txBody>
      </p:sp>
      <p:sp>
        <p:nvSpPr>
          <p:cNvPr id="299" name="Google Shape;299;p19"/>
          <p:cNvSpPr/>
          <p:nvPr/>
        </p:nvSpPr>
        <p:spPr>
          <a:xfrm>
            <a:off x="3031535" y="3863030"/>
            <a:ext cx="1601183" cy="1601183"/>
          </a:xfrm>
          <a:prstGeom prst="ellipse">
            <a:avLst/>
          </a:prstGeom>
          <a:no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a:ea typeface="Arial"/>
              <a:cs typeface="Arial"/>
              <a:sym typeface="Arial"/>
            </a:endParaRPr>
          </a:p>
        </p:txBody>
      </p:sp>
      <p:sp>
        <p:nvSpPr>
          <p:cNvPr id="300" name="Google Shape;300;p19"/>
          <p:cNvSpPr/>
          <p:nvPr/>
        </p:nvSpPr>
        <p:spPr>
          <a:xfrm>
            <a:off x="5105187" y="3862297"/>
            <a:ext cx="1601183" cy="1601183"/>
          </a:xfrm>
          <a:prstGeom prst="ellipse">
            <a:avLst/>
          </a:prstGeom>
          <a:no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a:ea typeface="Arial"/>
              <a:cs typeface="Arial"/>
              <a:sym typeface="Arial"/>
            </a:endParaRPr>
          </a:p>
        </p:txBody>
      </p:sp>
      <p:sp>
        <p:nvSpPr>
          <p:cNvPr id="301" name="Google Shape;301;p19"/>
          <p:cNvSpPr/>
          <p:nvPr/>
        </p:nvSpPr>
        <p:spPr>
          <a:xfrm>
            <a:off x="7200237" y="3871857"/>
            <a:ext cx="1601183" cy="1601183"/>
          </a:xfrm>
          <a:prstGeom prst="ellipse">
            <a:avLst/>
          </a:prstGeom>
          <a:no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a:ea typeface="Arial"/>
              <a:cs typeface="Arial"/>
              <a:sym typeface="Arial"/>
            </a:endParaRPr>
          </a:p>
        </p:txBody>
      </p:sp>
      <p:sp>
        <p:nvSpPr>
          <p:cNvPr id="302" name="Google Shape;302;p19"/>
          <p:cNvSpPr/>
          <p:nvPr/>
        </p:nvSpPr>
        <p:spPr>
          <a:xfrm>
            <a:off x="9279444" y="3862297"/>
            <a:ext cx="1601183" cy="1601183"/>
          </a:xfrm>
          <a:prstGeom prst="ellipse">
            <a:avLst/>
          </a:prstGeom>
          <a:no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a:ea typeface="Arial"/>
              <a:cs typeface="Arial"/>
              <a:sym typeface="Arial"/>
            </a:endParaRPr>
          </a:p>
        </p:txBody>
      </p:sp>
      <p:sp>
        <p:nvSpPr>
          <p:cNvPr id="303" name="Google Shape;303;p19"/>
          <p:cNvSpPr txBox="1">
            <a:spLocks noGrp="1"/>
          </p:cNvSpPr>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900" b="1"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04" name="Google Shape;304;p19"/>
          <p:cNvSpPr txBox="1">
            <a:spLocks noGrp="1"/>
          </p:cNvSpPr>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600" b="0" i="0" u="none" strike="noStrike" cap="none">
                <a:solidFill>
                  <a:schemeClr val="accent6"/>
                </a:solidFill>
                <a:latin typeface="Arial"/>
                <a:ea typeface="Arial"/>
                <a:cs typeface="Arial"/>
                <a:sym typeface="Arial"/>
              </a:defRPr>
            </a:lvl1pPr>
            <a:lvl2pPr marL="0" marR="0" lvl="1" indent="0" algn="r">
              <a:spcBef>
                <a:spcPts val="0"/>
              </a:spcBef>
              <a:buNone/>
              <a:defRPr sz="1600" b="0" i="0" u="none" strike="noStrike" cap="none">
                <a:solidFill>
                  <a:schemeClr val="accent6"/>
                </a:solidFill>
                <a:latin typeface="Arial"/>
                <a:ea typeface="Arial"/>
                <a:cs typeface="Arial"/>
                <a:sym typeface="Arial"/>
              </a:defRPr>
            </a:lvl2pPr>
            <a:lvl3pPr marL="0" marR="0" lvl="2" indent="0" algn="r">
              <a:spcBef>
                <a:spcPts val="0"/>
              </a:spcBef>
              <a:buNone/>
              <a:defRPr sz="1600" b="0" i="0" u="none" strike="noStrike" cap="none">
                <a:solidFill>
                  <a:schemeClr val="accent6"/>
                </a:solidFill>
                <a:latin typeface="Arial"/>
                <a:ea typeface="Arial"/>
                <a:cs typeface="Arial"/>
                <a:sym typeface="Arial"/>
              </a:defRPr>
            </a:lvl3pPr>
            <a:lvl4pPr marL="0" marR="0" lvl="3" indent="0" algn="r">
              <a:spcBef>
                <a:spcPts val="0"/>
              </a:spcBef>
              <a:buNone/>
              <a:defRPr sz="1600" b="0" i="0" u="none" strike="noStrike" cap="none">
                <a:solidFill>
                  <a:schemeClr val="accent6"/>
                </a:solidFill>
                <a:latin typeface="Arial"/>
                <a:ea typeface="Arial"/>
                <a:cs typeface="Arial"/>
                <a:sym typeface="Arial"/>
              </a:defRPr>
            </a:lvl4pPr>
            <a:lvl5pPr marL="0" marR="0" lvl="4" indent="0" algn="r">
              <a:spcBef>
                <a:spcPts val="0"/>
              </a:spcBef>
              <a:buNone/>
              <a:defRPr sz="1600" b="0" i="0" u="none" strike="noStrike" cap="none">
                <a:solidFill>
                  <a:schemeClr val="accent6"/>
                </a:solidFill>
                <a:latin typeface="Arial"/>
                <a:ea typeface="Arial"/>
                <a:cs typeface="Arial"/>
                <a:sym typeface="Arial"/>
              </a:defRPr>
            </a:lvl5pPr>
            <a:lvl6pPr marL="0" marR="0" lvl="5" indent="0" algn="r">
              <a:spcBef>
                <a:spcPts val="0"/>
              </a:spcBef>
              <a:buNone/>
              <a:defRPr sz="1600" b="0" i="0" u="none" strike="noStrike" cap="none">
                <a:solidFill>
                  <a:schemeClr val="accent6"/>
                </a:solidFill>
                <a:latin typeface="Arial"/>
                <a:ea typeface="Arial"/>
                <a:cs typeface="Arial"/>
                <a:sym typeface="Arial"/>
              </a:defRPr>
            </a:lvl6pPr>
            <a:lvl7pPr marL="0" marR="0" lvl="6" indent="0" algn="r">
              <a:spcBef>
                <a:spcPts val="0"/>
              </a:spcBef>
              <a:buNone/>
              <a:defRPr sz="1600" b="0" i="0" u="none" strike="noStrike" cap="none">
                <a:solidFill>
                  <a:schemeClr val="accent6"/>
                </a:solidFill>
                <a:latin typeface="Arial"/>
                <a:ea typeface="Arial"/>
                <a:cs typeface="Arial"/>
                <a:sym typeface="Arial"/>
              </a:defRPr>
            </a:lvl7pPr>
            <a:lvl8pPr marL="0" marR="0" lvl="7" indent="0" algn="r">
              <a:spcBef>
                <a:spcPts val="0"/>
              </a:spcBef>
              <a:buNone/>
              <a:defRPr sz="1600" b="0" i="0" u="none" strike="noStrike" cap="none">
                <a:solidFill>
                  <a:schemeClr val="accent6"/>
                </a:solidFill>
                <a:latin typeface="Arial"/>
                <a:ea typeface="Arial"/>
                <a:cs typeface="Arial"/>
                <a:sym typeface="Arial"/>
              </a:defRPr>
            </a:lvl8pPr>
            <a:lvl9pPr marL="0" marR="0" lvl="8" indent="0" algn="r">
              <a:spcBef>
                <a:spcPts val="0"/>
              </a:spcBef>
              <a:buNone/>
              <a:defRPr sz="1600" b="0" i="0" u="none" strike="noStrike" cap="none">
                <a:solidFill>
                  <a:schemeClr val="accent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305" name="Google Shape;305;p19"/>
          <p:cNvSpPr txBox="1">
            <a:spLocks noGrp="1"/>
          </p:cNvSpPr>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1">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Funding">
  <p:cSld name="Funding">
    <p:spTree>
      <p:nvGrpSpPr>
        <p:cNvPr id="1" name="Shape 306"/>
        <p:cNvGrpSpPr/>
        <p:nvPr/>
      </p:nvGrpSpPr>
      <p:grpSpPr>
        <a:xfrm>
          <a:off x="0" y="0"/>
          <a:ext cx="0" cy="0"/>
          <a:chOff x="0" y="0"/>
          <a:chExt cx="0" cy="0"/>
        </a:xfrm>
      </p:grpSpPr>
      <p:pic>
        <p:nvPicPr>
          <p:cNvPr id="307" name="Google Shape;307;p20"/>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308" name="Google Shape;308;p20"/>
          <p:cNvSpPr txBox="1">
            <a:spLocks noGrp="1"/>
          </p:cNvSpPr>
          <p:nvPr>
            <p:ph type="title"/>
          </p:nvPr>
        </p:nvSpPr>
        <p:spPr>
          <a:xfrm>
            <a:off x="3131507" y="412356"/>
            <a:ext cx="5561556" cy="567670"/>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lt1"/>
              </a:buClr>
              <a:buSzPts val="2800"/>
              <a:buFont typeface="Century Gothic"/>
              <a:buNone/>
              <a:defRPr sz="2800" b="1" i="0" u="none" strike="noStrike" cap="non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09" name="Google Shape;309;p20"/>
          <p:cNvSpPr txBox="1">
            <a:spLocks noGrp="1"/>
          </p:cNvSpPr>
          <p:nvPr>
            <p:ph type="body" idx="1"/>
          </p:nvPr>
        </p:nvSpPr>
        <p:spPr>
          <a:xfrm>
            <a:off x="930273" y="2216292"/>
            <a:ext cx="1611892" cy="115163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accent5"/>
              </a:buClr>
              <a:buSzPts val="4000"/>
              <a:buFont typeface="Arial"/>
              <a:buNone/>
              <a:defRPr sz="4000" b="1" i="0" u="none" strike="noStrike" cap="none">
                <a:solidFill>
                  <a:schemeClr val="accent5"/>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10" name="Google Shape;310;p20"/>
          <p:cNvSpPr txBox="1">
            <a:spLocks noGrp="1"/>
          </p:cNvSpPr>
          <p:nvPr>
            <p:ph type="body" idx="2"/>
          </p:nvPr>
        </p:nvSpPr>
        <p:spPr>
          <a:xfrm>
            <a:off x="3613801" y="2216293"/>
            <a:ext cx="1611892" cy="115163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AEC7"/>
              </a:buClr>
              <a:buSzPts val="4000"/>
              <a:buFont typeface="Arial"/>
              <a:buNone/>
              <a:defRPr sz="4000" b="1" i="0" u="none" strike="noStrike" cap="none">
                <a:solidFill>
                  <a:srgbClr val="00AEC7"/>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11" name="Google Shape;311;p20"/>
          <p:cNvSpPr txBox="1">
            <a:spLocks noGrp="1"/>
          </p:cNvSpPr>
          <p:nvPr>
            <p:ph type="body" idx="3"/>
          </p:nvPr>
        </p:nvSpPr>
        <p:spPr>
          <a:xfrm>
            <a:off x="6297329" y="2216293"/>
            <a:ext cx="1611892" cy="115163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A02AF9"/>
              </a:buClr>
              <a:buSzPts val="4000"/>
              <a:buFont typeface="Arial"/>
              <a:buNone/>
              <a:defRPr sz="4000" b="1" i="0" u="none" strike="noStrike" cap="none">
                <a:solidFill>
                  <a:srgbClr val="A02AF9"/>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12" name="Google Shape;312;p20"/>
          <p:cNvSpPr txBox="1">
            <a:spLocks noGrp="1"/>
          </p:cNvSpPr>
          <p:nvPr>
            <p:ph type="body" idx="4"/>
          </p:nvPr>
        </p:nvSpPr>
        <p:spPr>
          <a:xfrm>
            <a:off x="8980856" y="2216293"/>
            <a:ext cx="1611892" cy="115163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accent3"/>
              </a:buClr>
              <a:buSzPts val="4000"/>
              <a:buFont typeface="Arial"/>
              <a:buNone/>
              <a:defRPr sz="4000" b="1" i="0" u="none" strike="noStrike" cap="none">
                <a:solidFill>
                  <a:schemeClr val="accent3"/>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13" name="Google Shape;313;p20"/>
          <p:cNvSpPr txBox="1">
            <a:spLocks noGrp="1"/>
          </p:cNvSpPr>
          <p:nvPr>
            <p:ph type="body" idx="5"/>
          </p:nvPr>
        </p:nvSpPr>
        <p:spPr>
          <a:xfrm>
            <a:off x="545026" y="3927568"/>
            <a:ext cx="2382386" cy="613702"/>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100000"/>
              </a:lnSpc>
              <a:spcBef>
                <a:spcPts val="0"/>
              </a:spcBef>
              <a:spcAft>
                <a:spcPts val="0"/>
              </a:spcAft>
              <a:buClr>
                <a:schemeClr val="accent5"/>
              </a:buClr>
              <a:buSzPts val="1600"/>
              <a:buFont typeface="Arial"/>
              <a:buNone/>
              <a:defRPr sz="1600" b="1" i="0" u="none" strike="noStrike" cap="none">
                <a:solidFill>
                  <a:schemeClr val="accent5"/>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14" name="Google Shape;314;p20"/>
          <p:cNvSpPr txBox="1">
            <a:spLocks noGrp="1"/>
          </p:cNvSpPr>
          <p:nvPr>
            <p:ph type="body" idx="6"/>
          </p:nvPr>
        </p:nvSpPr>
        <p:spPr>
          <a:xfrm>
            <a:off x="545026" y="4519311"/>
            <a:ext cx="2382386" cy="85793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15" name="Google Shape;315;p20"/>
          <p:cNvSpPr txBox="1">
            <a:spLocks noGrp="1"/>
          </p:cNvSpPr>
          <p:nvPr>
            <p:ph type="body" idx="7"/>
          </p:nvPr>
        </p:nvSpPr>
        <p:spPr>
          <a:xfrm>
            <a:off x="3228554" y="3927568"/>
            <a:ext cx="2382386" cy="613702"/>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100000"/>
              </a:lnSpc>
              <a:spcBef>
                <a:spcPts val="0"/>
              </a:spcBef>
              <a:spcAft>
                <a:spcPts val="0"/>
              </a:spcAft>
              <a:buClr>
                <a:srgbClr val="00AEC7"/>
              </a:buClr>
              <a:buSzPts val="1600"/>
              <a:buFont typeface="Arial"/>
              <a:buNone/>
              <a:defRPr sz="1600" b="1" i="0" u="none" strike="noStrike" cap="none">
                <a:solidFill>
                  <a:srgbClr val="00AEC7"/>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16" name="Google Shape;316;p20"/>
          <p:cNvSpPr txBox="1">
            <a:spLocks noGrp="1"/>
          </p:cNvSpPr>
          <p:nvPr>
            <p:ph type="body" idx="8"/>
          </p:nvPr>
        </p:nvSpPr>
        <p:spPr>
          <a:xfrm>
            <a:off x="3228554" y="4519311"/>
            <a:ext cx="2382386" cy="85793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17" name="Google Shape;317;p20"/>
          <p:cNvSpPr txBox="1">
            <a:spLocks noGrp="1"/>
          </p:cNvSpPr>
          <p:nvPr>
            <p:ph type="body" idx="9"/>
          </p:nvPr>
        </p:nvSpPr>
        <p:spPr>
          <a:xfrm>
            <a:off x="5912082" y="3927568"/>
            <a:ext cx="2382386" cy="613702"/>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100000"/>
              </a:lnSpc>
              <a:spcBef>
                <a:spcPts val="0"/>
              </a:spcBef>
              <a:spcAft>
                <a:spcPts val="0"/>
              </a:spcAft>
              <a:buClr>
                <a:srgbClr val="A02AF9"/>
              </a:buClr>
              <a:buSzPts val="1600"/>
              <a:buFont typeface="Arial"/>
              <a:buNone/>
              <a:defRPr sz="1600" b="1" i="0" u="none" strike="noStrike" cap="none">
                <a:solidFill>
                  <a:srgbClr val="A02AF9"/>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18" name="Google Shape;318;p20"/>
          <p:cNvSpPr txBox="1">
            <a:spLocks noGrp="1"/>
          </p:cNvSpPr>
          <p:nvPr>
            <p:ph type="body" idx="13"/>
          </p:nvPr>
        </p:nvSpPr>
        <p:spPr>
          <a:xfrm>
            <a:off x="5912082" y="4519311"/>
            <a:ext cx="2382386" cy="85793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19" name="Google Shape;319;p20"/>
          <p:cNvSpPr txBox="1">
            <a:spLocks noGrp="1"/>
          </p:cNvSpPr>
          <p:nvPr>
            <p:ph type="body" idx="14"/>
          </p:nvPr>
        </p:nvSpPr>
        <p:spPr>
          <a:xfrm>
            <a:off x="8595609" y="3927568"/>
            <a:ext cx="2382386" cy="613702"/>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100000"/>
              </a:lnSpc>
              <a:spcBef>
                <a:spcPts val="0"/>
              </a:spcBef>
              <a:spcAft>
                <a:spcPts val="0"/>
              </a:spcAft>
              <a:buClr>
                <a:schemeClr val="accent3"/>
              </a:buClr>
              <a:buSzPts val="1600"/>
              <a:buFont typeface="Arial"/>
              <a:buNone/>
              <a:defRPr sz="1600" b="1" i="0" u="none" strike="noStrike" cap="none">
                <a:solidFill>
                  <a:schemeClr val="accent3"/>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20" name="Google Shape;320;p20"/>
          <p:cNvSpPr txBox="1">
            <a:spLocks noGrp="1"/>
          </p:cNvSpPr>
          <p:nvPr>
            <p:ph type="body" idx="15"/>
          </p:nvPr>
        </p:nvSpPr>
        <p:spPr>
          <a:xfrm>
            <a:off x="8595609" y="4519311"/>
            <a:ext cx="2382386" cy="85793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25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21" name="Google Shape;321;p20"/>
          <p:cNvSpPr txBox="1">
            <a:spLocks noGrp="1"/>
          </p:cNvSpPr>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900" b="1"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22" name="Google Shape;322;p20"/>
          <p:cNvSpPr txBox="1">
            <a:spLocks noGrp="1"/>
          </p:cNvSpPr>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600" b="0" i="0" u="none" strike="noStrike" cap="none">
                <a:solidFill>
                  <a:schemeClr val="accent6"/>
                </a:solidFill>
                <a:latin typeface="Arial"/>
                <a:ea typeface="Arial"/>
                <a:cs typeface="Arial"/>
                <a:sym typeface="Arial"/>
              </a:defRPr>
            </a:lvl1pPr>
            <a:lvl2pPr marL="0" marR="0" lvl="1" indent="0" algn="r">
              <a:spcBef>
                <a:spcPts val="0"/>
              </a:spcBef>
              <a:buNone/>
              <a:defRPr sz="1600" b="0" i="0" u="none" strike="noStrike" cap="none">
                <a:solidFill>
                  <a:schemeClr val="accent6"/>
                </a:solidFill>
                <a:latin typeface="Arial"/>
                <a:ea typeface="Arial"/>
                <a:cs typeface="Arial"/>
                <a:sym typeface="Arial"/>
              </a:defRPr>
            </a:lvl2pPr>
            <a:lvl3pPr marL="0" marR="0" lvl="2" indent="0" algn="r">
              <a:spcBef>
                <a:spcPts val="0"/>
              </a:spcBef>
              <a:buNone/>
              <a:defRPr sz="1600" b="0" i="0" u="none" strike="noStrike" cap="none">
                <a:solidFill>
                  <a:schemeClr val="accent6"/>
                </a:solidFill>
                <a:latin typeface="Arial"/>
                <a:ea typeface="Arial"/>
                <a:cs typeface="Arial"/>
                <a:sym typeface="Arial"/>
              </a:defRPr>
            </a:lvl3pPr>
            <a:lvl4pPr marL="0" marR="0" lvl="3" indent="0" algn="r">
              <a:spcBef>
                <a:spcPts val="0"/>
              </a:spcBef>
              <a:buNone/>
              <a:defRPr sz="1600" b="0" i="0" u="none" strike="noStrike" cap="none">
                <a:solidFill>
                  <a:schemeClr val="accent6"/>
                </a:solidFill>
                <a:latin typeface="Arial"/>
                <a:ea typeface="Arial"/>
                <a:cs typeface="Arial"/>
                <a:sym typeface="Arial"/>
              </a:defRPr>
            </a:lvl4pPr>
            <a:lvl5pPr marL="0" marR="0" lvl="4" indent="0" algn="r">
              <a:spcBef>
                <a:spcPts val="0"/>
              </a:spcBef>
              <a:buNone/>
              <a:defRPr sz="1600" b="0" i="0" u="none" strike="noStrike" cap="none">
                <a:solidFill>
                  <a:schemeClr val="accent6"/>
                </a:solidFill>
                <a:latin typeface="Arial"/>
                <a:ea typeface="Arial"/>
                <a:cs typeface="Arial"/>
                <a:sym typeface="Arial"/>
              </a:defRPr>
            </a:lvl5pPr>
            <a:lvl6pPr marL="0" marR="0" lvl="5" indent="0" algn="r">
              <a:spcBef>
                <a:spcPts val="0"/>
              </a:spcBef>
              <a:buNone/>
              <a:defRPr sz="1600" b="0" i="0" u="none" strike="noStrike" cap="none">
                <a:solidFill>
                  <a:schemeClr val="accent6"/>
                </a:solidFill>
                <a:latin typeface="Arial"/>
                <a:ea typeface="Arial"/>
                <a:cs typeface="Arial"/>
                <a:sym typeface="Arial"/>
              </a:defRPr>
            </a:lvl6pPr>
            <a:lvl7pPr marL="0" marR="0" lvl="6" indent="0" algn="r">
              <a:spcBef>
                <a:spcPts val="0"/>
              </a:spcBef>
              <a:buNone/>
              <a:defRPr sz="1600" b="0" i="0" u="none" strike="noStrike" cap="none">
                <a:solidFill>
                  <a:schemeClr val="accent6"/>
                </a:solidFill>
                <a:latin typeface="Arial"/>
                <a:ea typeface="Arial"/>
                <a:cs typeface="Arial"/>
                <a:sym typeface="Arial"/>
              </a:defRPr>
            </a:lvl7pPr>
            <a:lvl8pPr marL="0" marR="0" lvl="7" indent="0" algn="r">
              <a:spcBef>
                <a:spcPts val="0"/>
              </a:spcBef>
              <a:buNone/>
              <a:defRPr sz="1600" b="0" i="0" u="none" strike="noStrike" cap="none">
                <a:solidFill>
                  <a:schemeClr val="accent6"/>
                </a:solidFill>
                <a:latin typeface="Arial"/>
                <a:ea typeface="Arial"/>
                <a:cs typeface="Arial"/>
                <a:sym typeface="Arial"/>
              </a:defRPr>
            </a:lvl8pPr>
            <a:lvl9pPr marL="0" marR="0" lvl="8" indent="0" algn="r">
              <a:spcBef>
                <a:spcPts val="0"/>
              </a:spcBef>
              <a:buNone/>
              <a:defRPr sz="1600" b="0" i="0" u="none" strike="noStrike" cap="none">
                <a:solidFill>
                  <a:schemeClr val="accent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323" name="Google Shape;323;p20"/>
          <p:cNvSpPr txBox="1">
            <a:spLocks noGrp="1"/>
          </p:cNvSpPr>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1">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ummary">
  <p:cSld name="Summary">
    <p:spTree>
      <p:nvGrpSpPr>
        <p:cNvPr id="1" name="Shape 324"/>
        <p:cNvGrpSpPr/>
        <p:nvPr/>
      </p:nvGrpSpPr>
      <p:grpSpPr>
        <a:xfrm>
          <a:off x="0" y="0"/>
          <a:ext cx="0" cy="0"/>
          <a:chOff x="0" y="0"/>
          <a:chExt cx="0" cy="0"/>
        </a:xfrm>
      </p:grpSpPr>
      <p:pic>
        <p:nvPicPr>
          <p:cNvPr id="325" name="Google Shape;325;p2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326" name="Google Shape;326;p21"/>
          <p:cNvSpPr txBox="1">
            <a:spLocks noGrp="1"/>
          </p:cNvSpPr>
          <p:nvPr>
            <p:ph type="title"/>
          </p:nvPr>
        </p:nvSpPr>
        <p:spPr>
          <a:xfrm>
            <a:off x="5679441" y="1259911"/>
            <a:ext cx="5124189" cy="49230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accent6"/>
              </a:buClr>
              <a:buSzPts val="2800"/>
              <a:buFont typeface="Century Gothic"/>
              <a:buNone/>
              <a:defRPr sz="2800" b="1" i="0" u="none" strike="noStrike" cap="none">
                <a:solidFill>
                  <a:schemeClr val="accent6"/>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7" name="Google Shape;327;p21"/>
          <p:cNvSpPr txBox="1">
            <a:spLocks noGrp="1"/>
          </p:cNvSpPr>
          <p:nvPr>
            <p:ph type="body" idx="1"/>
          </p:nvPr>
        </p:nvSpPr>
        <p:spPr>
          <a:xfrm>
            <a:off x="5679441" y="1752212"/>
            <a:ext cx="4856479" cy="24133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28" name="Google Shape;328;p21"/>
          <p:cNvSpPr txBox="1">
            <a:spLocks noGrp="1"/>
          </p:cNvSpPr>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900" b="1"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29" name="Google Shape;329;p21"/>
          <p:cNvSpPr txBox="1">
            <a:spLocks noGrp="1"/>
          </p:cNvSpPr>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600">
                <a:solidFill>
                  <a:schemeClr val="accent6"/>
                </a:solidFill>
                <a:latin typeface="Arial"/>
                <a:ea typeface="Arial"/>
                <a:cs typeface="Arial"/>
                <a:sym typeface="Arial"/>
              </a:defRPr>
            </a:lvl1pPr>
            <a:lvl2pPr marL="0" marR="0" lvl="1" indent="0" algn="r">
              <a:spcBef>
                <a:spcPts val="0"/>
              </a:spcBef>
              <a:buNone/>
              <a:defRPr sz="1600">
                <a:solidFill>
                  <a:schemeClr val="accent6"/>
                </a:solidFill>
                <a:latin typeface="Arial"/>
                <a:ea typeface="Arial"/>
                <a:cs typeface="Arial"/>
                <a:sym typeface="Arial"/>
              </a:defRPr>
            </a:lvl2pPr>
            <a:lvl3pPr marL="0" marR="0" lvl="2" indent="0" algn="r">
              <a:spcBef>
                <a:spcPts val="0"/>
              </a:spcBef>
              <a:buNone/>
              <a:defRPr sz="1600">
                <a:solidFill>
                  <a:schemeClr val="accent6"/>
                </a:solidFill>
                <a:latin typeface="Arial"/>
                <a:ea typeface="Arial"/>
                <a:cs typeface="Arial"/>
                <a:sym typeface="Arial"/>
              </a:defRPr>
            </a:lvl3pPr>
            <a:lvl4pPr marL="0" marR="0" lvl="3" indent="0" algn="r">
              <a:spcBef>
                <a:spcPts val="0"/>
              </a:spcBef>
              <a:buNone/>
              <a:defRPr sz="1600">
                <a:solidFill>
                  <a:schemeClr val="accent6"/>
                </a:solidFill>
                <a:latin typeface="Arial"/>
                <a:ea typeface="Arial"/>
                <a:cs typeface="Arial"/>
                <a:sym typeface="Arial"/>
              </a:defRPr>
            </a:lvl4pPr>
            <a:lvl5pPr marL="0" marR="0" lvl="4" indent="0" algn="r">
              <a:spcBef>
                <a:spcPts val="0"/>
              </a:spcBef>
              <a:buNone/>
              <a:defRPr sz="1600">
                <a:solidFill>
                  <a:schemeClr val="accent6"/>
                </a:solidFill>
                <a:latin typeface="Arial"/>
                <a:ea typeface="Arial"/>
                <a:cs typeface="Arial"/>
                <a:sym typeface="Arial"/>
              </a:defRPr>
            </a:lvl5pPr>
            <a:lvl6pPr marL="0" marR="0" lvl="5" indent="0" algn="r">
              <a:spcBef>
                <a:spcPts val="0"/>
              </a:spcBef>
              <a:buNone/>
              <a:defRPr sz="1600">
                <a:solidFill>
                  <a:schemeClr val="accent6"/>
                </a:solidFill>
                <a:latin typeface="Arial"/>
                <a:ea typeface="Arial"/>
                <a:cs typeface="Arial"/>
                <a:sym typeface="Arial"/>
              </a:defRPr>
            </a:lvl6pPr>
            <a:lvl7pPr marL="0" marR="0" lvl="6" indent="0" algn="r">
              <a:spcBef>
                <a:spcPts val="0"/>
              </a:spcBef>
              <a:buNone/>
              <a:defRPr sz="1600">
                <a:solidFill>
                  <a:schemeClr val="accent6"/>
                </a:solidFill>
                <a:latin typeface="Arial"/>
                <a:ea typeface="Arial"/>
                <a:cs typeface="Arial"/>
                <a:sym typeface="Arial"/>
              </a:defRPr>
            </a:lvl7pPr>
            <a:lvl8pPr marL="0" marR="0" lvl="7" indent="0" algn="r">
              <a:spcBef>
                <a:spcPts val="0"/>
              </a:spcBef>
              <a:buNone/>
              <a:defRPr sz="1600">
                <a:solidFill>
                  <a:schemeClr val="accent6"/>
                </a:solidFill>
                <a:latin typeface="Arial"/>
                <a:ea typeface="Arial"/>
                <a:cs typeface="Arial"/>
                <a:sym typeface="Arial"/>
              </a:defRPr>
            </a:lvl8pPr>
            <a:lvl9pPr marL="0" marR="0" lvl="8" indent="0" algn="r">
              <a:spcBef>
                <a:spcPts val="0"/>
              </a:spcBef>
              <a:buNone/>
              <a:defRPr sz="1600">
                <a:solidFill>
                  <a:schemeClr val="accent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330" name="Google Shape;330;p21"/>
          <p:cNvSpPr txBox="1">
            <a:spLocks noGrp="1"/>
          </p:cNvSpPr>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1">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331"/>
        <p:cNvGrpSpPr/>
        <p:nvPr/>
      </p:nvGrpSpPr>
      <p:grpSpPr>
        <a:xfrm>
          <a:off x="0" y="0"/>
          <a:ext cx="0" cy="0"/>
          <a:chOff x="0" y="0"/>
          <a:chExt cx="0" cy="0"/>
        </a:xfrm>
      </p:grpSpPr>
      <p:pic>
        <p:nvPicPr>
          <p:cNvPr id="332" name="Google Shape;332;p22"/>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333" name="Google Shape;333;p22"/>
          <p:cNvSpPr txBox="1">
            <a:spLocks noGrp="1"/>
          </p:cNvSpPr>
          <p:nvPr>
            <p:ph type="title"/>
          </p:nvPr>
        </p:nvSpPr>
        <p:spPr>
          <a:xfrm>
            <a:off x="1026850" y="563671"/>
            <a:ext cx="4989629" cy="2387771"/>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accent6"/>
              </a:buClr>
              <a:buSzPts val="4800"/>
              <a:buFont typeface="Century Gothic"/>
              <a:buNone/>
              <a:defRPr sz="4800" b="1" i="0" u="none" strike="noStrike" cap="none">
                <a:solidFill>
                  <a:schemeClr val="accent6"/>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34" name="Google Shape;334;p22"/>
          <p:cNvSpPr txBox="1">
            <a:spLocks noGrp="1"/>
          </p:cNvSpPr>
          <p:nvPr>
            <p:ph type="body" idx="1"/>
          </p:nvPr>
        </p:nvSpPr>
        <p:spPr>
          <a:xfrm>
            <a:off x="1026852" y="3531676"/>
            <a:ext cx="4989628" cy="175657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5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35" name="Google Shape;335;p22"/>
          <p:cNvSpPr txBox="1">
            <a:spLocks noGrp="1"/>
          </p:cNvSpPr>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900" b="1"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36" name="Google Shape;336;p22"/>
          <p:cNvSpPr txBox="1">
            <a:spLocks noGrp="1"/>
          </p:cNvSpPr>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600">
                <a:solidFill>
                  <a:schemeClr val="accent6"/>
                </a:solidFill>
                <a:latin typeface="Arial"/>
                <a:ea typeface="Arial"/>
                <a:cs typeface="Arial"/>
                <a:sym typeface="Arial"/>
              </a:defRPr>
            </a:lvl1pPr>
            <a:lvl2pPr marL="0" marR="0" lvl="1" indent="0" algn="r">
              <a:spcBef>
                <a:spcPts val="0"/>
              </a:spcBef>
              <a:buNone/>
              <a:defRPr sz="1600">
                <a:solidFill>
                  <a:schemeClr val="accent6"/>
                </a:solidFill>
                <a:latin typeface="Arial"/>
                <a:ea typeface="Arial"/>
                <a:cs typeface="Arial"/>
                <a:sym typeface="Arial"/>
              </a:defRPr>
            </a:lvl2pPr>
            <a:lvl3pPr marL="0" marR="0" lvl="2" indent="0" algn="r">
              <a:spcBef>
                <a:spcPts val="0"/>
              </a:spcBef>
              <a:buNone/>
              <a:defRPr sz="1600">
                <a:solidFill>
                  <a:schemeClr val="accent6"/>
                </a:solidFill>
                <a:latin typeface="Arial"/>
                <a:ea typeface="Arial"/>
                <a:cs typeface="Arial"/>
                <a:sym typeface="Arial"/>
              </a:defRPr>
            </a:lvl3pPr>
            <a:lvl4pPr marL="0" marR="0" lvl="3" indent="0" algn="r">
              <a:spcBef>
                <a:spcPts val="0"/>
              </a:spcBef>
              <a:buNone/>
              <a:defRPr sz="1600">
                <a:solidFill>
                  <a:schemeClr val="accent6"/>
                </a:solidFill>
                <a:latin typeface="Arial"/>
                <a:ea typeface="Arial"/>
                <a:cs typeface="Arial"/>
                <a:sym typeface="Arial"/>
              </a:defRPr>
            </a:lvl4pPr>
            <a:lvl5pPr marL="0" marR="0" lvl="4" indent="0" algn="r">
              <a:spcBef>
                <a:spcPts val="0"/>
              </a:spcBef>
              <a:buNone/>
              <a:defRPr sz="1600">
                <a:solidFill>
                  <a:schemeClr val="accent6"/>
                </a:solidFill>
                <a:latin typeface="Arial"/>
                <a:ea typeface="Arial"/>
                <a:cs typeface="Arial"/>
                <a:sym typeface="Arial"/>
              </a:defRPr>
            </a:lvl5pPr>
            <a:lvl6pPr marL="0" marR="0" lvl="5" indent="0" algn="r">
              <a:spcBef>
                <a:spcPts val="0"/>
              </a:spcBef>
              <a:buNone/>
              <a:defRPr sz="1600">
                <a:solidFill>
                  <a:schemeClr val="accent6"/>
                </a:solidFill>
                <a:latin typeface="Arial"/>
                <a:ea typeface="Arial"/>
                <a:cs typeface="Arial"/>
                <a:sym typeface="Arial"/>
              </a:defRPr>
            </a:lvl6pPr>
            <a:lvl7pPr marL="0" marR="0" lvl="6" indent="0" algn="r">
              <a:spcBef>
                <a:spcPts val="0"/>
              </a:spcBef>
              <a:buNone/>
              <a:defRPr sz="1600">
                <a:solidFill>
                  <a:schemeClr val="accent6"/>
                </a:solidFill>
                <a:latin typeface="Arial"/>
                <a:ea typeface="Arial"/>
                <a:cs typeface="Arial"/>
                <a:sym typeface="Arial"/>
              </a:defRPr>
            </a:lvl7pPr>
            <a:lvl8pPr marL="0" marR="0" lvl="7" indent="0" algn="r">
              <a:spcBef>
                <a:spcPts val="0"/>
              </a:spcBef>
              <a:buNone/>
              <a:defRPr sz="1600">
                <a:solidFill>
                  <a:schemeClr val="accent6"/>
                </a:solidFill>
                <a:latin typeface="Arial"/>
                <a:ea typeface="Arial"/>
                <a:cs typeface="Arial"/>
                <a:sym typeface="Arial"/>
              </a:defRPr>
            </a:lvl8pPr>
            <a:lvl9pPr marL="0" marR="0" lvl="8" indent="0" algn="r">
              <a:spcBef>
                <a:spcPts val="0"/>
              </a:spcBef>
              <a:buNone/>
              <a:defRPr sz="1600">
                <a:solidFill>
                  <a:schemeClr val="accent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337" name="Google Shape;337;p22"/>
          <p:cNvSpPr txBox="1">
            <a:spLocks noGrp="1"/>
          </p:cNvSpPr>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1">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roblem">
  <p:cSld name="Problem">
    <p:spTree>
      <p:nvGrpSpPr>
        <p:cNvPr id="1"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8" name="Google Shape;28;p4"/>
          <p:cNvSpPr txBox="1">
            <a:spLocks noGrp="1"/>
          </p:cNvSpPr>
          <p:nvPr>
            <p:ph type="title"/>
          </p:nvPr>
        </p:nvSpPr>
        <p:spPr>
          <a:xfrm>
            <a:off x="4187069" y="695093"/>
            <a:ext cx="4919354" cy="66749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Century Gothic"/>
              <a:buNone/>
              <a:defRPr sz="2800" b="1" i="0" u="none" strike="noStrike" cap="non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9" name="Google Shape;29;p4"/>
          <p:cNvSpPr txBox="1">
            <a:spLocks noGrp="1"/>
          </p:cNvSpPr>
          <p:nvPr>
            <p:ph type="body" idx="1"/>
          </p:nvPr>
        </p:nvSpPr>
        <p:spPr>
          <a:xfrm>
            <a:off x="4199594" y="1873815"/>
            <a:ext cx="2556579" cy="36512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accent6"/>
              </a:buClr>
              <a:buSzPts val="1600"/>
              <a:buFont typeface="Arial"/>
              <a:buNone/>
              <a:defRPr sz="16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0" name="Google Shape;30;p4"/>
          <p:cNvSpPr txBox="1">
            <a:spLocks noGrp="1"/>
          </p:cNvSpPr>
          <p:nvPr>
            <p:ph type="body" idx="2"/>
          </p:nvPr>
        </p:nvSpPr>
        <p:spPr>
          <a:xfrm>
            <a:off x="4199595" y="2178444"/>
            <a:ext cx="2556579" cy="132823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1" name="Google Shape;31;p4"/>
          <p:cNvSpPr txBox="1">
            <a:spLocks noGrp="1"/>
          </p:cNvSpPr>
          <p:nvPr>
            <p:ph type="body" idx="3"/>
          </p:nvPr>
        </p:nvSpPr>
        <p:spPr>
          <a:xfrm>
            <a:off x="7538997" y="1873815"/>
            <a:ext cx="2556578" cy="36512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accent6"/>
              </a:buClr>
              <a:buSzPts val="1600"/>
              <a:buFont typeface="Arial"/>
              <a:buNone/>
              <a:defRPr sz="16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2" name="Google Shape;32;p4"/>
          <p:cNvSpPr txBox="1">
            <a:spLocks noGrp="1"/>
          </p:cNvSpPr>
          <p:nvPr>
            <p:ph type="body" idx="4"/>
          </p:nvPr>
        </p:nvSpPr>
        <p:spPr>
          <a:xfrm>
            <a:off x="7538997" y="2178444"/>
            <a:ext cx="2556578" cy="129108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3" name="Google Shape;33;p4"/>
          <p:cNvSpPr txBox="1">
            <a:spLocks noGrp="1"/>
          </p:cNvSpPr>
          <p:nvPr>
            <p:ph type="body" idx="5"/>
          </p:nvPr>
        </p:nvSpPr>
        <p:spPr>
          <a:xfrm>
            <a:off x="4199595" y="4071261"/>
            <a:ext cx="2556577" cy="36512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accent6"/>
              </a:buClr>
              <a:buSzPts val="1600"/>
              <a:buFont typeface="Arial"/>
              <a:buNone/>
              <a:defRPr sz="16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4" name="Google Shape;34;p4"/>
          <p:cNvSpPr txBox="1">
            <a:spLocks noGrp="1"/>
          </p:cNvSpPr>
          <p:nvPr>
            <p:ph type="body" idx="6"/>
          </p:nvPr>
        </p:nvSpPr>
        <p:spPr>
          <a:xfrm>
            <a:off x="4199596" y="4383943"/>
            <a:ext cx="2556577" cy="132823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5" name="Google Shape;35;p4"/>
          <p:cNvSpPr txBox="1">
            <a:spLocks noGrp="1"/>
          </p:cNvSpPr>
          <p:nvPr>
            <p:ph type="body" idx="7"/>
          </p:nvPr>
        </p:nvSpPr>
        <p:spPr>
          <a:xfrm>
            <a:off x="7538997" y="4071261"/>
            <a:ext cx="2556578" cy="36512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accent6"/>
              </a:buClr>
              <a:buSzPts val="1600"/>
              <a:buFont typeface="Arial"/>
              <a:buNone/>
              <a:defRPr sz="16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6" name="Google Shape;36;p4"/>
          <p:cNvSpPr txBox="1">
            <a:spLocks noGrp="1"/>
          </p:cNvSpPr>
          <p:nvPr>
            <p:ph type="body" idx="8"/>
          </p:nvPr>
        </p:nvSpPr>
        <p:spPr>
          <a:xfrm>
            <a:off x="7538997" y="4375890"/>
            <a:ext cx="2556578" cy="129108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7" name="Google Shape;37;p4"/>
          <p:cNvSpPr txBox="1">
            <a:spLocks noGrp="1"/>
          </p:cNvSpPr>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900" b="1"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8" name="Google Shape;38;p4"/>
          <p:cNvSpPr txBox="1">
            <a:spLocks noGrp="1"/>
          </p:cNvSpPr>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600" b="0" i="0" u="none" strike="noStrike" cap="none">
                <a:solidFill>
                  <a:schemeClr val="accent6"/>
                </a:solidFill>
                <a:latin typeface="Arial"/>
                <a:ea typeface="Arial"/>
                <a:cs typeface="Arial"/>
                <a:sym typeface="Arial"/>
              </a:defRPr>
            </a:lvl1pPr>
            <a:lvl2pPr marL="0" marR="0" lvl="1" indent="0" algn="r">
              <a:spcBef>
                <a:spcPts val="0"/>
              </a:spcBef>
              <a:buNone/>
              <a:defRPr sz="1600" b="0" i="0" u="none" strike="noStrike" cap="none">
                <a:solidFill>
                  <a:schemeClr val="accent6"/>
                </a:solidFill>
                <a:latin typeface="Arial"/>
                <a:ea typeface="Arial"/>
                <a:cs typeface="Arial"/>
                <a:sym typeface="Arial"/>
              </a:defRPr>
            </a:lvl2pPr>
            <a:lvl3pPr marL="0" marR="0" lvl="2" indent="0" algn="r">
              <a:spcBef>
                <a:spcPts val="0"/>
              </a:spcBef>
              <a:buNone/>
              <a:defRPr sz="1600" b="0" i="0" u="none" strike="noStrike" cap="none">
                <a:solidFill>
                  <a:schemeClr val="accent6"/>
                </a:solidFill>
                <a:latin typeface="Arial"/>
                <a:ea typeface="Arial"/>
                <a:cs typeface="Arial"/>
                <a:sym typeface="Arial"/>
              </a:defRPr>
            </a:lvl3pPr>
            <a:lvl4pPr marL="0" marR="0" lvl="3" indent="0" algn="r">
              <a:spcBef>
                <a:spcPts val="0"/>
              </a:spcBef>
              <a:buNone/>
              <a:defRPr sz="1600" b="0" i="0" u="none" strike="noStrike" cap="none">
                <a:solidFill>
                  <a:schemeClr val="accent6"/>
                </a:solidFill>
                <a:latin typeface="Arial"/>
                <a:ea typeface="Arial"/>
                <a:cs typeface="Arial"/>
                <a:sym typeface="Arial"/>
              </a:defRPr>
            </a:lvl4pPr>
            <a:lvl5pPr marL="0" marR="0" lvl="4" indent="0" algn="r">
              <a:spcBef>
                <a:spcPts val="0"/>
              </a:spcBef>
              <a:buNone/>
              <a:defRPr sz="1600" b="0" i="0" u="none" strike="noStrike" cap="none">
                <a:solidFill>
                  <a:schemeClr val="accent6"/>
                </a:solidFill>
                <a:latin typeface="Arial"/>
                <a:ea typeface="Arial"/>
                <a:cs typeface="Arial"/>
                <a:sym typeface="Arial"/>
              </a:defRPr>
            </a:lvl5pPr>
            <a:lvl6pPr marL="0" marR="0" lvl="5" indent="0" algn="r">
              <a:spcBef>
                <a:spcPts val="0"/>
              </a:spcBef>
              <a:buNone/>
              <a:defRPr sz="1600" b="0" i="0" u="none" strike="noStrike" cap="none">
                <a:solidFill>
                  <a:schemeClr val="accent6"/>
                </a:solidFill>
                <a:latin typeface="Arial"/>
                <a:ea typeface="Arial"/>
                <a:cs typeface="Arial"/>
                <a:sym typeface="Arial"/>
              </a:defRPr>
            </a:lvl6pPr>
            <a:lvl7pPr marL="0" marR="0" lvl="6" indent="0" algn="r">
              <a:spcBef>
                <a:spcPts val="0"/>
              </a:spcBef>
              <a:buNone/>
              <a:defRPr sz="1600" b="0" i="0" u="none" strike="noStrike" cap="none">
                <a:solidFill>
                  <a:schemeClr val="accent6"/>
                </a:solidFill>
                <a:latin typeface="Arial"/>
                <a:ea typeface="Arial"/>
                <a:cs typeface="Arial"/>
                <a:sym typeface="Arial"/>
              </a:defRPr>
            </a:lvl7pPr>
            <a:lvl8pPr marL="0" marR="0" lvl="7" indent="0" algn="r">
              <a:spcBef>
                <a:spcPts val="0"/>
              </a:spcBef>
              <a:buNone/>
              <a:defRPr sz="1600" b="0" i="0" u="none" strike="noStrike" cap="none">
                <a:solidFill>
                  <a:schemeClr val="accent6"/>
                </a:solidFill>
                <a:latin typeface="Arial"/>
                <a:ea typeface="Arial"/>
                <a:cs typeface="Arial"/>
                <a:sym typeface="Arial"/>
              </a:defRPr>
            </a:lvl8pPr>
            <a:lvl9pPr marL="0" marR="0" lvl="8" indent="0" algn="r">
              <a:spcBef>
                <a:spcPts val="0"/>
              </a:spcBef>
              <a:buNone/>
              <a:defRPr sz="1600" b="0" i="0" u="none" strike="noStrike" cap="none">
                <a:solidFill>
                  <a:schemeClr val="accent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39" name="Google Shape;39;p4"/>
          <p:cNvSpPr txBox="1">
            <a:spLocks noGrp="1"/>
          </p:cNvSpPr>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1">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olution">
  <p:cSld name="Solution">
    <p:spTree>
      <p:nvGrpSpPr>
        <p:cNvPr id="1" name="Shape 40"/>
        <p:cNvGrpSpPr/>
        <p:nvPr/>
      </p:nvGrpSpPr>
      <p:grpSpPr>
        <a:xfrm>
          <a:off x="0" y="0"/>
          <a:ext cx="0" cy="0"/>
          <a:chOff x="0" y="0"/>
          <a:chExt cx="0" cy="0"/>
        </a:xfrm>
      </p:grpSpPr>
      <p:pic>
        <p:nvPicPr>
          <p:cNvPr id="41" name="Google Shape;41;p5"/>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2" name="Google Shape;42;p5"/>
          <p:cNvSpPr txBox="1">
            <a:spLocks noGrp="1"/>
          </p:cNvSpPr>
          <p:nvPr>
            <p:ph type="title"/>
          </p:nvPr>
        </p:nvSpPr>
        <p:spPr>
          <a:xfrm>
            <a:off x="3509716" y="1823625"/>
            <a:ext cx="4719884" cy="580030"/>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lt1"/>
              </a:buClr>
              <a:buSzPts val="2800"/>
              <a:buFont typeface="Century Gothic"/>
              <a:buNone/>
              <a:defRPr sz="2800" b="1" i="0" u="none" strike="noStrike" cap="non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5"/>
          <p:cNvSpPr txBox="1">
            <a:spLocks noGrp="1"/>
          </p:cNvSpPr>
          <p:nvPr>
            <p:ph type="body" idx="1"/>
          </p:nvPr>
        </p:nvSpPr>
        <p:spPr>
          <a:xfrm>
            <a:off x="379005" y="4230943"/>
            <a:ext cx="2640803" cy="36512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600"/>
              <a:buFont typeface="Arial"/>
              <a:buNone/>
              <a:defRPr sz="16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4" name="Google Shape;44;p5"/>
          <p:cNvSpPr txBox="1">
            <a:spLocks noGrp="1"/>
          </p:cNvSpPr>
          <p:nvPr>
            <p:ph type="body" idx="2"/>
          </p:nvPr>
        </p:nvSpPr>
        <p:spPr>
          <a:xfrm>
            <a:off x="379005" y="4546458"/>
            <a:ext cx="2640803" cy="161641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5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5" name="Google Shape;45;p5"/>
          <p:cNvSpPr txBox="1">
            <a:spLocks noGrp="1"/>
          </p:cNvSpPr>
          <p:nvPr>
            <p:ph type="body" idx="3"/>
          </p:nvPr>
        </p:nvSpPr>
        <p:spPr>
          <a:xfrm>
            <a:off x="3237502" y="4234631"/>
            <a:ext cx="2640803" cy="36512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600"/>
              <a:buFont typeface="Arial"/>
              <a:buNone/>
              <a:defRPr sz="16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6" name="Google Shape;46;p5"/>
          <p:cNvSpPr txBox="1">
            <a:spLocks noGrp="1"/>
          </p:cNvSpPr>
          <p:nvPr>
            <p:ph type="body" idx="4"/>
          </p:nvPr>
        </p:nvSpPr>
        <p:spPr>
          <a:xfrm>
            <a:off x="3237503" y="4550146"/>
            <a:ext cx="2640803" cy="161641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5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7" name="Google Shape;47;p5"/>
          <p:cNvSpPr txBox="1">
            <a:spLocks noGrp="1"/>
          </p:cNvSpPr>
          <p:nvPr>
            <p:ph type="body" idx="5"/>
          </p:nvPr>
        </p:nvSpPr>
        <p:spPr>
          <a:xfrm>
            <a:off x="6096000" y="4218499"/>
            <a:ext cx="2640803" cy="36512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600"/>
              <a:buFont typeface="Arial"/>
              <a:buNone/>
              <a:defRPr sz="16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8" name="Google Shape;48;p5"/>
          <p:cNvSpPr txBox="1">
            <a:spLocks noGrp="1"/>
          </p:cNvSpPr>
          <p:nvPr>
            <p:ph type="body" idx="6"/>
          </p:nvPr>
        </p:nvSpPr>
        <p:spPr>
          <a:xfrm>
            <a:off x="6096000" y="4534014"/>
            <a:ext cx="2640803" cy="161641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5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9" name="Google Shape;49;p5"/>
          <p:cNvSpPr txBox="1">
            <a:spLocks noGrp="1"/>
          </p:cNvSpPr>
          <p:nvPr>
            <p:ph type="body" idx="7"/>
          </p:nvPr>
        </p:nvSpPr>
        <p:spPr>
          <a:xfrm>
            <a:off x="8946967" y="4218499"/>
            <a:ext cx="2640803" cy="36512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600"/>
              <a:buFont typeface="Arial"/>
              <a:buNone/>
              <a:defRPr sz="16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0" name="Google Shape;50;p5"/>
          <p:cNvSpPr txBox="1">
            <a:spLocks noGrp="1"/>
          </p:cNvSpPr>
          <p:nvPr>
            <p:ph type="body" idx="8"/>
          </p:nvPr>
        </p:nvSpPr>
        <p:spPr>
          <a:xfrm>
            <a:off x="8946967" y="4534014"/>
            <a:ext cx="2640803" cy="161641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5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1" name="Google Shape;51;p5"/>
          <p:cNvSpPr txBox="1">
            <a:spLocks noGrp="1"/>
          </p:cNvSpPr>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900" b="1"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2" name="Google Shape;52;p5"/>
          <p:cNvSpPr txBox="1">
            <a:spLocks noGrp="1"/>
          </p:cNvSpPr>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600" b="0" i="0" u="none" strike="noStrike" cap="none">
                <a:solidFill>
                  <a:schemeClr val="accent6"/>
                </a:solidFill>
                <a:latin typeface="Arial"/>
                <a:ea typeface="Arial"/>
                <a:cs typeface="Arial"/>
                <a:sym typeface="Arial"/>
              </a:defRPr>
            </a:lvl1pPr>
            <a:lvl2pPr marL="0" marR="0" lvl="1" indent="0" algn="r">
              <a:spcBef>
                <a:spcPts val="0"/>
              </a:spcBef>
              <a:buNone/>
              <a:defRPr sz="1600" b="0" i="0" u="none" strike="noStrike" cap="none">
                <a:solidFill>
                  <a:schemeClr val="accent6"/>
                </a:solidFill>
                <a:latin typeface="Arial"/>
                <a:ea typeface="Arial"/>
                <a:cs typeface="Arial"/>
                <a:sym typeface="Arial"/>
              </a:defRPr>
            </a:lvl2pPr>
            <a:lvl3pPr marL="0" marR="0" lvl="2" indent="0" algn="r">
              <a:spcBef>
                <a:spcPts val="0"/>
              </a:spcBef>
              <a:buNone/>
              <a:defRPr sz="1600" b="0" i="0" u="none" strike="noStrike" cap="none">
                <a:solidFill>
                  <a:schemeClr val="accent6"/>
                </a:solidFill>
                <a:latin typeface="Arial"/>
                <a:ea typeface="Arial"/>
                <a:cs typeface="Arial"/>
                <a:sym typeface="Arial"/>
              </a:defRPr>
            </a:lvl3pPr>
            <a:lvl4pPr marL="0" marR="0" lvl="3" indent="0" algn="r">
              <a:spcBef>
                <a:spcPts val="0"/>
              </a:spcBef>
              <a:buNone/>
              <a:defRPr sz="1600" b="0" i="0" u="none" strike="noStrike" cap="none">
                <a:solidFill>
                  <a:schemeClr val="accent6"/>
                </a:solidFill>
                <a:latin typeface="Arial"/>
                <a:ea typeface="Arial"/>
                <a:cs typeface="Arial"/>
                <a:sym typeface="Arial"/>
              </a:defRPr>
            </a:lvl4pPr>
            <a:lvl5pPr marL="0" marR="0" lvl="4" indent="0" algn="r">
              <a:spcBef>
                <a:spcPts val="0"/>
              </a:spcBef>
              <a:buNone/>
              <a:defRPr sz="1600" b="0" i="0" u="none" strike="noStrike" cap="none">
                <a:solidFill>
                  <a:schemeClr val="accent6"/>
                </a:solidFill>
                <a:latin typeface="Arial"/>
                <a:ea typeface="Arial"/>
                <a:cs typeface="Arial"/>
                <a:sym typeface="Arial"/>
              </a:defRPr>
            </a:lvl5pPr>
            <a:lvl6pPr marL="0" marR="0" lvl="5" indent="0" algn="r">
              <a:spcBef>
                <a:spcPts val="0"/>
              </a:spcBef>
              <a:buNone/>
              <a:defRPr sz="1600" b="0" i="0" u="none" strike="noStrike" cap="none">
                <a:solidFill>
                  <a:schemeClr val="accent6"/>
                </a:solidFill>
                <a:latin typeface="Arial"/>
                <a:ea typeface="Arial"/>
                <a:cs typeface="Arial"/>
                <a:sym typeface="Arial"/>
              </a:defRPr>
            </a:lvl6pPr>
            <a:lvl7pPr marL="0" marR="0" lvl="6" indent="0" algn="r">
              <a:spcBef>
                <a:spcPts val="0"/>
              </a:spcBef>
              <a:buNone/>
              <a:defRPr sz="1600" b="0" i="0" u="none" strike="noStrike" cap="none">
                <a:solidFill>
                  <a:schemeClr val="accent6"/>
                </a:solidFill>
                <a:latin typeface="Arial"/>
                <a:ea typeface="Arial"/>
                <a:cs typeface="Arial"/>
                <a:sym typeface="Arial"/>
              </a:defRPr>
            </a:lvl7pPr>
            <a:lvl8pPr marL="0" marR="0" lvl="7" indent="0" algn="r">
              <a:spcBef>
                <a:spcPts val="0"/>
              </a:spcBef>
              <a:buNone/>
              <a:defRPr sz="1600" b="0" i="0" u="none" strike="noStrike" cap="none">
                <a:solidFill>
                  <a:schemeClr val="accent6"/>
                </a:solidFill>
                <a:latin typeface="Arial"/>
                <a:ea typeface="Arial"/>
                <a:cs typeface="Arial"/>
                <a:sym typeface="Arial"/>
              </a:defRPr>
            </a:lvl8pPr>
            <a:lvl9pPr marL="0" marR="0" lvl="8" indent="0" algn="r">
              <a:spcBef>
                <a:spcPts val="0"/>
              </a:spcBef>
              <a:buNone/>
              <a:defRPr sz="1600" b="0" i="0" u="none" strike="noStrike" cap="none">
                <a:solidFill>
                  <a:schemeClr val="accent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53" name="Google Shape;53;p5"/>
          <p:cNvSpPr txBox="1">
            <a:spLocks noGrp="1"/>
          </p:cNvSpPr>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1">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4" name="Google Shape;54;p5"/>
          <p:cNvSpPr>
            <a:spLocks noGrp="1"/>
          </p:cNvSpPr>
          <p:nvPr>
            <p:ph type="pic" idx="9"/>
          </p:nvPr>
        </p:nvSpPr>
        <p:spPr>
          <a:xfrm>
            <a:off x="1408479" y="3330145"/>
            <a:ext cx="603504" cy="603504"/>
          </a:xfrm>
          <a:prstGeom prst="rect">
            <a:avLst/>
          </a:prstGeom>
          <a:noFill/>
          <a:ln>
            <a:noFill/>
          </a:ln>
        </p:spPr>
      </p:sp>
      <p:sp>
        <p:nvSpPr>
          <p:cNvPr id="55" name="Google Shape;55;p5"/>
          <p:cNvSpPr>
            <a:spLocks noGrp="1"/>
          </p:cNvSpPr>
          <p:nvPr>
            <p:ph type="pic" idx="13"/>
          </p:nvPr>
        </p:nvSpPr>
        <p:spPr>
          <a:xfrm>
            <a:off x="4266976" y="3330145"/>
            <a:ext cx="603504" cy="603504"/>
          </a:xfrm>
          <a:prstGeom prst="rect">
            <a:avLst/>
          </a:prstGeom>
          <a:noFill/>
          <a:ln>
            <a:noFill/>
          </a:ln>
        </p:spPr>
      </p:sp>
      <p:sp>
        <p:nvSpPr>
          <p:cNvPr id="56" name="Google Shape;56;p5"/>
          <p:cNvSpPr>
            <a:spLocks noGrp="1"/>
          </p:cNvSpPr>
          <p:nvPr>
            <p:ph type="pic" idx="14"/>
          </p:nvPr>
        </p:nvSpPr>
        <p:spPr>
          <a:xfrm>
            <a:off x="9972085" y="3330145"/>
            <a:ext cx="603504" cy="603504"/>
          </a:xfrm>
          <a:prstGeom prst="rect">
            <a:avLst/>
          </a:prstGeom>
          <a:noFill/>
          <a:ln>
            <a:noFill/>
          </a:ln>
        </p:spPr>
      </p:sp>
      <p:sp>
        <p:nvSpPr>
          <p:cNvPr id="57" name="Google Shape;57;p5"/>
          <p:cNvSpPr>
            <a:spLocks noGrp="1"/>
          </p:cNvSpPr>
          <p:nvPr>
            <p:ph type="pic" idx="15"/>
          </p:nvPr>
        </p:nvSpPr>
        <p:spPr>
          <a:xfrm>
            <a:off x="7109232" y="3330145"/>
            <a:ext cx="603504" cy="603504"/>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roduct Overview">
  <p:cSld name="Product Overview">
    <p:spTree>
      <p:nvGrpSpPr>
        <p:cNvPr id="1" name="Shape 58"/>
        <p:cNvGrpSpPr/>
        <p:nvPr/>
      </p:nvGrpSpPr>
      <p:grpSpPr>
        <a:xfrm>
          <a:off x="0" y="0"/>
          <a:ext cx="0" cy="0"/>
          <a:chOff x="0" y="0"/>
          <a:chExt cx="0" cy="0"/>
        </a:xfrm>
      </p:grpSpPr>
      <p:pic>
        <p:nvPicPr>
          <p:cNvPr id="59" name="Google Shape;59;p6"/>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60" name="Google Shape;60;p6"/>
          <p:cNvSpPr txBox="1">
            <a:spLocks noGrp="1"/>
          </p:cNvSpPr>
          <p:nvPr>
            <p:ph type="title"/>
          </p:nvPr>
        </p:nvSpPr>
        <p:spPr>
          <a:xfrm>
            <a:off x="4196218" y="690802"/>
            <a:ext cx="4936277" cy="57589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Century Gothic"/>
              <a:buNone/>
              <a:defRPr sz="2800" b="1" i="0" u="none" strike="noStrike" cap="non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1" name="Google Shape;61;p6"/>
          <p:cNvSpPr txBox="1">
            <a:spLocks noGrp="1"/>
          </p:cNvSpPr>
          <p:nvPr>
            <p:ph type="body" idx="1"/>
          </p:nvPr>
        </p:nvSpPr>
        <p:spPr>
          <a:xfrm>
            <a:off x="4190069" y="2568679"/>
            <a:ext cx="3008631" cy="34816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accent6"/>
              </a:buClr>
              <a:buSzPts val="1600"/>
              <a:buFont typeface="Arial"/>
              <a:buNone/>
              <a:defRPr sz="16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 name="Google Shape;62;p6"/>
          <p:cNvSpPr txBox="1">
            <a:spLocks noGrp="1"/>
          </p:cNvSpPr>
          <p:nvPr>
            <p:ph type="body" idx="2"/>
          </p:nvPr>
        </p:nvSpPr>
        <p:spPr>
          <a:xfrm>
            <a:off x="4190069" y="2861988"/>
            <a:ext cx="3008630" cy="63668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3" name="Google Shape;63;p6"/>
          <p:cNvSpPr txBox="1">
            <a:spLocks noGrp="1"/>
          </p:cNvSpPr>
          <p:nvPr>
            <p:ph type="body" idx="3"/>
          </p:nvPr>
        </p:nvSpPr>
        <p:spPr>
          <a:xfrm>
            <a:off x="7913979" y="2568679"/>
            <a:ext cx="3008631" cy="34816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accent6"/>
              </a:buClr>
              <a:buSzPts val="1600"/>
              <a:buFont typeface="Arial"/>
              <a:buNone/>
              <a:defRPr sz="16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4" name="Google Shape;64;p6"/>
          <p:cNvSpPr txBox="1">
            <a:spLocks noGrp="1"/>
          </p:cNvSpPr>
          <p:nvPr>
            <p:ph type="body" idx="4"/>
          </p:nvPr>
        </p:nvSpPr>
        <p:spPr>
          <a:xfrm>
            <a:off x="7913979" y="2861988"/>
            <a:ext cx="3008630" cy="63668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5" name="Google Shape;65;p6"/>
          <p:cNvSpPr txBox="1">
            <a:spLocks noGrp="1"/>
          </p:cNvSpPr>
          <p:nvPr>
            <p:ph type="body" idx="5"/>
          </p:nvPr>
        </p:nvSpPr>
        <p:spPr>
          <a:xfrm>
            <a:off x="4190069" y="5044309"/>
            <a:ext cx="3008631" cy="34816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accent6"/>
              </a:buClr>
              <a:buSzPts val="1600"/>
              <a:buFont typeface="Arial"/>
              <a:buNone/>
              <a:defRPr sz="16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6" name="Google Shape;66;p6"/>
          <p:cNvSpPr txBox="1">
            <a:spLocks noGrp="1"/>
          </p:cNvSpPr>
          <p:nvPr>
            <p:ph type="body" idx="6"/>
          </p:nvPr>
        </p:nvSpPr>
        <p:spPr>
          <a:xfrm>
            <a:off x="4190069" y="5337618"/>
            <a:ext cx="3008630" cy="63668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7" name="Google Shape;67;p6"/>
          <p:cNvSpPr txBox="1">
            <a:spLocks noGrp="1"/>
          </p:cNvSpPr>
          <p:nvPr>
            <p:ph type="body" idx="7"/>
          </p:nvPr>
        </p:nvSpPr>
        <p:spPr>
          <a:xfrm>
            <a:off x="7913980" y="5047681"/>
            <a:ext cx="3008631" cy="34816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accent6"/>
              </a:buClr>
              <a:buSzPts val="1600"/>
              <a:buFont typeface="Arial"/>
              <a:buNone/>
              <a:defRPr sz="16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8" name="Google Shape;68;p6"/>
          <p:cNvSpPr txBox="1">
            <a:spLocks noGrp="1"/>
          </p:cNvSpPr>
          <p:nvPr>
            <p:ph type="body" idx="8"/>
          </p:nvPr>
        </p:nvSpPr>
        <p:spPr>
          <a:xfrm>
            <a:off x="7913980" y="5340990"/>
            <a:ext cx="3008630" cy="63668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9" name="Google Shape;69;p6"/>
          <p:cNvSpPr txBox="1">
            <a:spLocks noGrp="1"/>
          </p:cNvSpPr>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900" b="1"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0" name="Google Shape;70;p6"/>
          <p:cNvSpPr txBox="1">
            <a:spLocks noGrp="1"/>
          </p:cNvSpPr>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600" b="0" i="0" u="none" strike="noStrike" cap="none">
                <a:solidFill>
                  <a:schemeClr val="accent6"/>
                </a:solidFill>
                <a:latin typeface="Arial"/>
                <a:ea typeface="Arial"/>
                <a:cs typeface="Arial"/>
                <a:sym typeface="Arial"/>
              </a:defRPr>
            </a:lvl1pPr>
            <a:lvl2pPr marL="0" marR="0" lvl="1" indent="0" algn="r">
              <a:spcBef>
                <a:spcPts val="0"/>
              </a:spcBef>
              <a:buNone/>
              <a:defRPr sz="1600" b="0" i="0" u="none" strike="noStrike" cap="none">
                <a:solidFill>
                  <a:schemeClr val="accent6"/>
                </a:solidFill>
                <a:latin typeface="Arial"/>
                <a:ea typeface="Arial"/>
                <a:cs typeface="Arial"/>
                <a:sym typeface="Arial"/>
              </a:defRPr>
            </a:lvl2pPr>
            <a:lvl3pPr marL="0" marR="0" lvl="2" indent="0" algn="r">
              <a:spcBef>
                <a:spcPts val="0"/>
              </a:spcBef>
              <a:buNone/>
              <a:defRPr sz="1600" b="0" i="0" u="none" strike="noStrike" cap="none">
                <a:solidFill>
                  <a:schemeClr val="accent6"/>
                </a:solidFill>
                <a:latin typeface="Arial"/>
                <a:ea typeface="Arial"/>
                <a:cs typeface="Arial"/>
                <a:sym typeface="Arial"/>
              </a:defRPr>
            </a:lvl3pPr>
            <a:lvl4pPr marL="0" marR="0" lvl="3" indent="0" algn="r">
              <a:spcBef>
                <a:spcPts val="0"/>
              </a:spcBef>
              <a:buNone/>
              <a:defRPr sz="1600" b="0" i="0" u="none" strike="noStrike" cap="none">
                <a:solidFill>
                  <a:schemeClr val="accent6"/>
                </a:solidFill>
                <a:latin typeface="Arial"/>
                <a:ea typeface="Arial"/>
                <a:cs typeface="Arial"/>
                <a:sym typeface="Arial"/>
              </a:defRPr>
            </a:lvl4pPr>
            <a:lvl5pPr marL="0" marR="0" lvl="4" indent="0" algn="r">
              <a:spcBef>
                <a:spcPts val="0"/>
              </a:spcBef>
              <a:buNone/>
              <a:defRPr sz="1600" b="0" i="0" u="none" strike="noStrike" cap="none">
                <a:solidFill>
                  <a:schemeClr val="accent6"/>
                </a:solidFill>
                <a:latin typeface="Arial"/>
                <a:ea typeface="Arial"/>
                <a:cs typeface="Arial"/>
                <a:sym typeface="Arial"/>
              </a:defRPr>
            </a:lvl5pPr>
            <a:lvl6pPr marL="0" marR="0" lvl="5" indent="0" algn="r">
              <a:spcBef>
                <a:spcPts val="0"/>
              </a:spcBef>
              <a:buNone/>
              <a:defRPr sz="1600" b="0" i="0" u="none" strike="noStrike" cap="none">
                <a:solidFill>
                  <a:schemeClr val="accent6"/>
                </a:solidFill>
                <a:latin typeface="Arial"/>
                <a:ea typeface="Arial"/>
                <a:cs typeface="Arial"/>
                <a:sym typeface="Arial"/>
              </a:defRPr>
            </a:lvl6pPr>
            <a:lvl7pPr marL="0" marR="0" lvl="6" indent="0" algn="r">
              <a:spcBef>
                <a:spcPts val="0"/>
              </a:spcBef>
              <a:buNone/>
              <a:defRPr sz="1600" b="0" i="0" u="none" strike="noStrike" cap="none">
                <a:solidFill>
                  <a:schemeClr val="accent6"/>
                </a:solidFill>
                <a:latin typeface="Arial"/>
                <a:ea typeface="Arial"/>
                <a:cs typeface="Arial"/>
                <a:sym typeface="Arial"/>
              </a:defRPr>
            </a:lvl7pPr>
            <a:lvl8pPr marL="0" marR="0" lvl="7" indent="0" algn="r">
              <a:spcBef>
                <a:spcPts val="0"/>
              </a:spcBef>
              <a:buNone/>
              <a:defRPr sz="1600" b="0" i="0" u="none" strike="noStrike" cap="none">
                <a:solidFill>
                  <a:schemeClr val="accent6"/>
                </a:solidFill>
                <a:latin typeface="Arial"/>
                <a:ea typeface="Arial"/>
                <a:cs typeface="Arial"/>
                <a:sym typeface="Arial"/>
              </a:defRPr>
            </a:lvl8pPr>
            <a:lvl9pPr marL="0" marR="0" lvl="8" indent="0" algn="r">
              <a:spcBef>
                <a:spcPts val="0"/>
              </a:spcBef>
              <a:buNone/>
              <a:defRPr sz="1600" b="0" i="0" u="none" strike="noStrike" cap="none">
                <a:solidFill>
                  <a:schemeClr val="accent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71" name="Google Shape;71;p6"/>
          <p:cNvSpPr txBox="1">
            <a:spLocks noGrp="1"/>
          </p:cNvSpPr>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1">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2" name="Google Shape;72;p6"/>
          <p:cNvSpPr>
            <a:spLocks noGrp="1"/>
          </p:cNvSpPr>
          <p:nvPr>
            <p:ph type="pic" idx="9"/>
          </p:nvPr>
        </p:nvSpPr>
        <p:spPr>
          <a:xfrm>
            <a:off x="4190069" y="1818852"/>
            <a:ext cx="603504" cy="603504"/>
          </a:xfrm>
          <a:prstGeom prst="rect">
            <a:avLst/>
          </a:prstGeom>
          <a:noFill/>
          <a:ln>
            <a:noFill/>
          </a:ln>
        </p:spPr>
      </p:sp>
      <p:sp>
        <p:nvSpPr>
          <p:cNvPr id="73" name="Google Shape;73;p6"/>
          <p:cNvSpPr>
            <a:spLocks noGrp="1"/>
          </p:cNvSpPr>
          <p:nvPr>
            <p:ph type="pic" idx="13"/>
          </p:nvPr>
        </p:nvSpPr>
        <p:spPr>
          <a:xfrm>
            <a:off x="7913979" y="1818852"/>
            <a:ext cx="603504" cy="603504"/>
          </a:xfrm>
          <a:prstGeom prst="rect">
            <a:avLst/>
          </a:prstGeom>
          <a:noFill/>
          <a:ln>
            <a:noFill/>
          </a:ln>
        </p:spPr>
      </p:sp>
      <p:sp>
        <p:nvSpPr>
          <p:cNvPr id="74" name="Google Shape;74;p6"/>
          <p:cNvSpPr>
            <a:spLocks noGrp="1"/>
          </p:cNvSpPr>
          <p:nvPr>
            <p:ph type="pic" idx="14"/>
          </p:nvPr>
        </p:nvSpPr>
        <p:spPr>
          <a:xfrm>
            <a:off x="4190069" y="4281832"/>
            <a:ext cx="603504" cy="603504"/>
          </a:xfrm>
          <a:prstGeom prst="rect">
            <a:avLst/>
          </a:prstGeom>
          <a:noFill/>
          <a:ln>
            <a:noFill/>
          </a:ln>
        </p:spPr>
      </p:sp>
      <p:sp>
        <p:nvSpPr>
          <p:cNvPr id="75" name="Google Shape;75;p6"/>
          <p:cNvSpPr>
            <a:spLocks noGrp="1"/>
          </p:cNvSpPr>
          <p:nvPr>
            <p:ph type="pic" idx="15"/>
          </p:nvPr>
        </p:nvSpPr>
        <p:spPr>
          <a:xfrm>
            <a:off x="7908115" y="4294030"/>
            <a:ext cx="603504" cy="603504"/>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roduct Benefits">
  <p:cSld name="Product Benefits">
    <p:spTree>
      <p:nvGrpSpPr>
        <p:cNvPr id="1" name="Shape 76"/>
        <p:cNvGrpSpPr/>
        <p:nvPr/>
      </p:nvGrpSpPr>
      <p:grpSpPr>
        <a:xfrm>
          <a:off x="0" y="0"/>
          <a:ext cx="0" cy="0"/>
          <a:chOff x="0" y="0"/>
          <a:chExt cx="0" cy="0"/>
        </a:xfrm>
      </p:grpSpPr>
      <p:pic>
        <p:nvPicPr>
          <p:cNvPr id="77" name="Google Shape;77;p7"/>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78" name="Google Shape;78;p7"/>
          <p:cNvSpPr txBox="1">
            <a:spLocks noGrp="1"/>
          </p:cNvSpPr>
          <p:nvPr>
            <p:ph type="title"/>
          </p:nvPr>
        </p:nvSpPr>
        <p:spPr>
          <a:xfrm>
            <a:off x="3672555" y="1823626"/>
            <a:ext cx="4569572" cy="58002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Century Gothic"/>
              <a:buNone/>
              <a:defRPr sz="2800" b="1" i="0" u="none" strike="noStrike" cap="non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9" name="Google Shape;79;p7"/>
          <p:cNvSpPr txBox="1">
            <a:spLocks noGrp="1"/>
          </p:cNvSpPr>
          <p:nvPr>
            <p:ph type="body" idx="1"/>
          </p:nvPr>
        </p:nvSpPr>
        <p:spPr>
          <a:xfrm>
            <a:off x="2956595" y="2807310"/>
            <a:ext cx="5824073" cy="194014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2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0" name="Google Shape;80;p7"/>
          <p:cNvSpPr txBox="1">
            <a:spLocks noGrp="1"/>
          </p:cNvSpPr>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900" b="1"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1" name="Google Shape;81;p7"/>
          <p:cNvSpPr txBox="1">
            <a:spLocks noGrp="1"/>
          </p:cNvSpPr>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600" b="0" i="0" u="none" strike="noStrike" cap="none">
                <a:solidFill>
                  <a:schemeClr val="accent6"/>
                </a:solidFill>
                <a:latin typeface="Arial"/>
                <a:ea typeface="Arial"/>
                <a:cs typeface="Arial"/>
                <a:sym typeface="Arial"/>
              </a:defRPr>
            </a:lvl1pPr>
            <a:lvl2pPr marL="0" marR="0" lvl="1" indent="0" algn="r">
              <a:spcBef>
                <a:spcPts val="0"/>
              </a:spcBef>
              <a:buNone/>
              <a:defRPr sz="1600" b="0" i="0" u="none" strike="noStrike" cap="none">
                <a:solidFill>
                  <a:schemeClr val="accent6"/>
                </a:solidFill>
                <a:latin typeface="Arial"/>
                <a:ea typeface="Arial"/>
                <a:cs typeface="Arial"/>
                <a:sym typeface="Arial"/>
              </a:defRPr>
            </a:lvl2pPr>
            <a:lvl3pPr marL="0" marR="0" lvl="2" indent="0" algn="r">
              <a:spcBef>
                <a:spcPts val="0"/>
              </a:spcBef>
              <a:buNone/>
              <a:defRPr sz="1600" b="0" i="0" u="none" strike="noStrike" cap="none">
                <a:solidFill>
                  <a:schemeClr val="accent6"/>
                </a:solidFill>
                <a:latin typeface="Arial"/>
                <a:ea typeface="Arial"/>
                <a:cs typeface="Arial"/>
                <a:sym typeface="Arial"/>
              </a:defRPr>
            </a:lvl3pPr>
            <a:lvl4pPr marL="0" marR="0" lvl="3" indent="0" algn="r">
              <a:spcBef>
                <a:spcPts val="0"/>
              </a:spcBef>
              <a:buNone/>
              <a:defRPr sz="1600" b="0" i="0" u="none" strike="noStrike" cap="none">
                <a:solidFill>
                  <a:schemeClr val="accent6"/>
                </a:solidFill>
                <a:latin typeface="Arial"/>
                <a:ea typeface="Arial"/>
                <a:cs typeface="Arial"/>
                <a:sym typeface="Arial"/>
              </a:defRPr>
            </a:lvl4pPr>
            <a:lvl5pPr marL="0" marR="0" lvl="4" indent="0" algn="r">
              <a:spcBef>
                <a:spcPts val="0"/>
              </a:spcBef>
              <a:buNone/>
              <a:defRPr sz="1600" b="0" i="0" u="none" strike="noStrike" cap="none">
                <a:solidFill>
                  <a:schemeClr val="accent6"/>
                </a:solidFill>
                <a:latin typeface="Arial"/>
                <a:ea typeface="Arial"/>
                <a:cs typeface="Arial"/>
                <a:sym typeface="Arial"/>
              </a:defRPr>
            </a:lvl5pPr>
            <a:lvl6pPr marL="0" marR="0" lvl="5" indent="0" algn="r">
              <a:spcBef>
                <a:spcPts val="0"/>
              </a:spcBef>
              <a:buNone/>
              <a:defRPr sz="1600" b="0" i="0" u="none" strike="noStrike" cap="none">
                <a:solidFill>
                  <a:schemeClr val="accent6"/>
                </a:solidFill>
                <a:latin typeface="Arial"/>
                <a:ea typeface="Arial"/>
                <a:cs typeface="Arial"/>
                <a:sym typeface="Arial"/>
              </a:defRPr>
            </a:lvl6pPr>
            <a:lvl7pPr marL="0" marR="0" lvl="6" indent="0" algn="r">
              <a:spcBef>
                <a:spcPts val="0"/>
              </a:spcBef>
              <a:buNone/>
              <a:defRPr sz="1600" b="0" i="0" u="none" strike="noStrike" cap="none">
                <a:solidFill>
                  <a:schemeClr val="accent6"/>
                </a:solidFill>
                <a:latin typeface="Arial"/>
                <a:ea typeface="Arial"/>
                <a:cs typeface="Arial"/>
                <a:sym typeface="Arial"/>
              </a:defRPr>
            </a:lvl7pPr>
            <a:lvl8pPr marL="0" marR="0" lvl="7" indent="0" algn="r">
              <a:spcBef>
                <a:spcPts val="0"/>
              </a:spcBef>
              <a:buNone/>
              <a:defRPr sz="1600" b="0" i="0" u="none" strike="noStrike" cap="none">
                <a:solidFill>
                  <a:schemeClr val="accent6"/>
                </a:solidFill>
                <a:latin typeface="Arial"/>
                <a:ea typeface="Arial"/>
                <a:cs typeface="Arial"/>
                <a:sym typeface="Arial"/>
              </a:defRPr>
            </a:lvl8pPr>
            <a:lvl9pPr marL="0" marR="0" lvl="8" indent="0" algn="r">
              <a:spcBef>
                <a:spcPts val="0"/>
              </a:spcBef>
              <a:buNone/>
              <a:defRPr sz="1600" b="0" i="0" u="none" strike="noStrike" cap="none">
                <a:solidFill>
                  <a:schemeClr val="accent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82" name="Google Shape;82;p7"/>
          <p:cNvSpPr txBox="1">
            <a:spLocks noGrp="1"/>
          </p:cNvSpPr>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1">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vider Slide">
  <p:cSld name="Divider Slide">
    <p:spTree>
      <p:nvGrpSpPr>
        <p:cNvPr id="1" name="Shape 83"/>
        <p:cNvGrpSpPr/>
        <p:nvPr/>
      </p:nvGrpSpPr>
      <p:grpSpPr>
        <a:xfrm>
          <a:off x="0" y="0"/>
          <a:ext cx="0" cy="0"/>
          <a:chOff x="0" y="0"/>
          <a:chExt cx="0" cy="0"/>
        </a:xfrm>
      </p:grpSpPr>
      <p:pic>
        <p:nvPicPr>
          <p:cNvPr id="84" name="Google Shape;84;p8"/>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85" name="Google Shape;85;p8"/>
          <p:cNvSpPr txBox="1">
            <a:spLocks noGrp="1"/>
          </p:cNvSpPr>
          <p:nvPr>
            <p:ph type="title"/>
          </p:nvPr>
        </p:nvSpPr>
        <p:spPr>
          <a:xfrm>
            <a:off x="5425440" y="2741026"/>
            <a:ext cx="5002478" cy="2357066"/>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accent6"/>
              </a:buClr>
              <a:buSzPts val="4800"/>
              <a:buFont typeface="Century Gothic"/>
              <a:buNone/>
              <a:defRPr sz="4800" b="1" i="0" u="none" strike="noStrike" cap="none">
                <a:solidFill>
                  <a:schemeClr val="accent6"/>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usiness Model">
  <p:cSld name="Business Model">
    <p:spTree>
      <p:nvGrpSpPr>
        <p:cNvPr id="1" name="Shape 86"/>
        <p:cNvGrpSpPr/>
        <p:nvPr/>
      </p:nvGrpSpPr>
      <p:grpSpPr>
        <a:xfrm>
          <a:off x="0" y="0"/>
          <a:ext cx="0" cy="0"/>
          <a:chOff x="0" y="0"/>
          <a:chExt cx="0" cy="0"/>
        </a:xfrm>
      </p:grpSpPr>
      <p:pic>
        <p:nvPicPr>
          <p:cNvPr id="87" name="Google Shape;87;p9"/>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88" name="Google Shape;88;p9"/>
          <p:cNvSpPr txBox="1">
            <a:spLocks noGrp="1"/>
          </p:cNvSpPr>
          <p:nvPr>
            <p:ph type="title"/>
          </p:nvPr>
        </p:nvSpPr>
        <p:spPr>
          <a:xfrm>
            <a:off x="965511" y="760406"/>
            <a:ext cx="5424988" cy="57924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Century Gothic"/>
              <a:buNone/>
              <a:defRPr sz="2800" b="1" i="0" u="none" strike="noStrike" cap="non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9" name="Google Shape;89;p9"/>
          <p:cNvSpPr txBox="1">
            <a:spLocks noGrp="1"/>
          </p:cNvSpPr>
          <p:nvPr>
            <p:ph type="body" idx="1"/>
          </p:nvPr>
        </p:nvSpPr>
        <p:spPr>
          <a:xfrm>
            <a:off x="965511" y="3417877"/>
            <a:ext cx="2806280" cy="36512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600"/>
              <a:buFont typeface="Arial"/>
              <a:buNone/>
              <a:defRPr sz="16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0" name="Google Shape;90;p9"/>
          <p:cNvSpPr txBox="1">
            <a:spLocks noGrp="1"/>
          </p:cNvSpPr>
          <p:nvPr>
            <p:ph type="body" idx="2"/>
          </p:nvPr>
        </p:nvSpPr>
        <p:spPr>
          <a:xfrm>
            <a:off x="965511" y="3766050"/>
            <a:ext cx="2806280" cy="114894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5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1" name="Google Shape;91;p9"/>
          <p:cNvSpPr txBox="1">
            <a:spLocks noGrp="1"/>
          </p:cNvSpPr>
          <p:nvPr>
            <p:ph type="body" idx="3"/>
          </p:nvPr>
        </p:nvSpPr>
        <p:spPr>
          <a:xfrm>
            <a:off x="4514520" y="3400925"/>
            <a:ext cx="2806280" cy="36512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600"/>
              <a:buFont typeface="Arial"/>
              <a:buNone/>
              <a:defRPr sz="16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2" name="Google Shape;92;p9"/>
          <p:cNvSpPr txBox="1">
            <a:spLocks noGrp="1"/>
          </p:cNvSpPr>
          <p:nvPr>
            <p:ph type="body" idx="4"/>
          </p:nvPr>
        </p:nvSpPr>
        <p:spPr>
          <a:xfrm>
            <a:off x="4514520" y="3749098"/>
            <a:ext cx="2806280" cy="114894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5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3" name="Google Shape;93;p9"/>
          <p:cNvSpPr txBox="1">
            <a:spLocks noGrp="1"/>
          </p:cNvSpPr>
          <p:nvPr>
            <p:ph type="body" idx="5"/>
          </p:nvPr>
        </p:nvSpPr>
        <p:spPr>
          <a:xfrm>
            <a:off x="8063529" y="3400925"/>
            <a:ext cx="2692240" cy="36512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accent6"/>
              </a:buClr>
              <a:buSzPts val="1600"/>
              <a:buFont typeface="Arial"/>
              <a:buNone/>
              <a:defRPr sz="16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4" name="Google Shape;94;p9"/>
          <p:cNvSpPr txBox="1">
            <a:spLocks noGrp="1"/>
          </p:cNvSpPr>
          <p:nvPr>
            <p:ph type="body" idx="6"/>
          </p:nvPr>
        </p:nvSpPr>
        <p:spPr>
          <a:xfrm>
            <a:off x="8063529" y="3749098"/>
            <a:ext cx="2692240" cy="114894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5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5" name="Google Shape;95;p9"/>
          <p:cNvSpPr txBox="1">
            <a:spLocks noGrp="1"/>
          </p:cNvSpPr>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900" b="1"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96" name="Google Shape;96;p9"/>
          <p:cNvSpPr txBox="1">
            <a:spLocks noGrp="1"/>
          </p:cNvSpPr>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600" b="0" i="0" u="none" strike="noStrike" cap="none">
                <a:solidFill>
                  <a:schemeClr val="accent6"/>
                </a:solidFill>
                <a:latin typeface="Arial"/>
                <a:ea typeface="Arial"/>
                <a:cs typeface="Arial"/>
                <a:sym typeface="Arial"/>
              </a:defRPr>
            </a:lvl1pPr>
            <a:lvl2pPr marL="0" marR="0" lvl="1" indent="0" algn="r">
              <a:spcBef>
                <a:spcPts val="0"/>
              </a:spcBef>
              <a:buNone/>
              <a:defRPr sz="1600" b="0" i="0" u="none" strike="noStrike" cap="none">
                <a:solidFill>
                  <a:schemeClr val="accent6"/>
                </a:solidFill>
                <a:latin typeface="Arial"/>
                <a:ea typeface="Arial"/>
                <a:cs typeface="Arial"/>
                <a:sym typeface="Arial"/>
              </a:defRPr>
            </a:lvl2pPr>
            <a:lvl3pPr marL="0" marR="0" lvl="2" indent="0" algn="r">
              <a:spcBef>
                <a:spcPts val="0"/>
              </a:spcBef>
              <a:buNone/>
              <a:defRPr sz="1600" b="0" i="0" u="none" strike="noStrike" cap="none">
                <a:solidFill>
                  <a:schemeClr val="accent6"/>
                </a:solidFill>
                <a:latin typeface="Arial"/>
                <a:ea typeface="Arial"/>
                <a:cs typeface="Arial"/>
                <a:sym typeface="Arial"/>
              </a:defRPr>
            </a:lvl3pPr>
            <a:lvl4pPr marL="0" marR="0" lvl="3" indent="0" algn="r">
              <a:spcBef>
                <a:spcPts val="0"/>
              </a:spcBef>
              <a:buNone/>
              <a:defRPr sz="1600" b="0" i="0" u="none" strike="noStrike" cap="none">
                <a:solidFill>
                  <a:schemeClr val="accent6"/>
                </a:solidFill>
                <a:latin typeface="Arial"/>
                <a:ea typeface="Arial"/>
                <a:cs typeface="Arial"/>
                <a:sym typeface="Arial"/>
              </a:defRPr>
            </a:lvl4pPr>
            <a:lvl5pPr marL="0" marR="0" lvl="4" indent="0" algn="r">
              <a:spcBef>
                <a:spcPts val="0"/>
              </a:spcBef>
              <a:buNone/>
              <a:defRPr sz="1600" b="0" i="0" u="none" strike="noStrike" cap="none">
                <a:solidFill>
                  <a:schemeClr val="accent6"/>
                </a:solidFill>
                <a:latin typeface="Arial"/>
                <a:ea typeface="Arial"/>
                <a:cs typeface="Arial"/>
                <a:sym typeface="Arial"/>
              </a:defRPr>
            </a:lvl5pPr>
            <a:lvl6pPr marL="0" marR="0" lvl="5" indent="0" algn="r">
              <a:spcBef>
                <a:spcPts val="0"/>
              </a:spcBef>
              <a:buNone/>
              <a:defRPr sz="1600" b="0" i="0" u="none" strike="noStrike" cap="none">
                <a:solidFill>
                  <a:schemeClr val="accent6"/>
                </a:solidFill>
                <a:latin typeface="Arial"/>
                <a:ea typeface="Arial"/>
                <a:cs typeface="Arial"/>
                <a:sym typeface="Arial"/>
              </a:defRPr>
            </a:lvl6pPr>
            <a:lvl7pPr marL="0" marR="0" lvl="6" indent="0" algn="r">
              <a:spcBef>
                <a:spcPts val="0"/>
              </a:spcBef>
              <a:buNone/>
              <a:defRPr sz="1600" b="0" i="0" u="none" strike="noStrike" cap="none">
                <a:solidFill>
                  <a:schemeClr val="accent6"/>
                </a:solidFill>
                <a:latin typeface="Arial"/>
                <a:ea typeface="Arial"/>
                <a:cs typeface="Arial"/>
                <a:sym typeface="Arial"/>
              </a:defRPr>
            </a:lvl7pPr>
            <a:lvl8pPr marL="0" marR="0" lvl="7" indent="0" algn="r">
              <a:spcBef>
                <a:spcPts val="0"/>
              </a:spcBef>
              <a:buNone/>
              <a:defRPr sz="1600" b="0" i="0" u="none" strike="noStrike" cap="none">
                <a:solidFill>
                  <a:schemeClr val="accent6"/>
                </a:solidFill>
                <a:latin typeface="Arial"/>
                <a:ea typeface="Arial"/>
                <a:cs typeface="Arial"/>
                <a:sym typeface="Arial"/>
              </a:defRPr>
            </a:lvl8pPr>
            <a:lvl9pPr marL="0" marR="0" lvl="8" indent="0" algn="r">
              <a:spcBef>
                <a:spcPts val="0"/>
              </a:spcBef>
              <a:buNone/>
              <a:defRPr sz="1600" b="0" i="0" u="none" strike="noStrike" cap="none">
                <a:solidFill>
                  <a:schemeClr val="accent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97" name="Google Shape;97;p9"/>
          <p:cNvSpPr txBox="1">
            <a:spLocks noGrp="1"/>
          </p:cNvSpPr>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1">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ur Competition">
  <p:cSld name="Our Competition">
    <p:spTree>
      <p:nvGrpSpPr>
        <p:cNvPr id="1" name="Shape 125"/>
        <p:cNvGrpSpPr/>
        <p:nvPr/>
      </p:nvGrpSpPr>
      <p:grpSpPr>
        <a:xfrm>
          <a:off x="0" y="0"/>
          <a:ext cx="0" cy="0"/>
          <a:chOff x="0" y="0"/>
          <a:chExt cx="0" cy="0"/>
        </a:xfrm>
      </p:grpSpPr>
      <p:pic>
        <p:nvPicPr>
          <p:cNvPr id="126" name="Google Shape;126;p12"/>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27" name="Google Shape;127;p12"/>
          <p:cNvSpPr txBox="1">
            <a:spLocks noGrp="1"/>
          </p:cNvSpPr>
          <p:nvPr>
            <p:ph type="title"/>
          </p:nvPr>
        </p:nvSpPr>
        <p:spPr>
          <a:xfrm>
            <a:off x="2434082" y="2232234"/>
            <a:ext cx="7323836" cy="743753"/>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lt1"/>
              </a:buClr>
              <a:buSzPts val="2800"/>
              <a:buFont typeface="Century Gothic"/>
              <a:buNone/>
              <a:defRPr sz="2800" b="1" i="0" u="none" strike="noStrike" cap="non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8" name="Google Shape;128;p12"/>
          <p:cNvSpPr txBox="1">
            <a:spLocks noGrp="1"/>
          </p:cNvSpPr>
          <p:nvPr>
            <p:ph type="body" idx="1"/>
          </p:nvPr>
        </p:nvSpPr>
        <p:spPr>
          <a:xfrm>
            <a:off x="1469369" y="3317783"/>
            <a:ext cx="4172533" cy="2746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accent6"/>
              </a:buClr>
              <a:buSzPts val="1600"/>
              <a:buFont typeface="Arial"/>
              <a:buNone/>
              <a:defRPr sz="16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9" name="Google Shape;129;p12"/>
          <p:cNvSpPr txBox="1">
            <a:spLocks noGrp="1"/>
          </p:cNvSpPr>
          <p:nvPr>
            <p:ph type="body" idx="2"/>
          </p:nvPr>
        </p:nvSpPr>
        <p:spPr>
          <a:xfrm>
            <a:off x="1469369" y="3651424"/>
            <a:ext cx="4172533" cy="232965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0"/>
              </a:spcBef>
              <a:spcAft>
                <a:spcPts val="0"/>
              </a:spcAft>
              <a:buClr>
                <a:schemeClr val="accent6"/>
              </a:buClr>
              <a:buSzPts val="1400"/>
              <a:buFont typeface="Courier New"/>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12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0" name="Google Shape;130;p12"/>
          <p:cNvSpPr txBox="1">
            <a:spLocks noGrp="1"/>
          </p:cNvSpPr>
          <p:nvPr>
            <p:ph type="body" idx="3"/>
          </p:nvPr>
        </p:nvSpPr>
        <p:spPr>
          <a:xfrm>
            <a:off x="6672448" y="3317783"/>
            <a:ext cx="4172533" cy="2746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accent6"/>
              </a:buClr>
              <a:buSzPts val="1600"/>
              <a:buFont typeface="Arial"/>
              <a:buNone/>
              <a:defRPr sz="16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1" name="Google Shape;131;p12"/>
          <p:cNvSpPr txBox="1">
            <a:spLocks noGrp="1"/>
          </p:cNvSpPr>
          <p:nvPr>
            <p:ph type="body" idx="4"/>
          </p:nvPr>
        </p:nvSpPr>
        <p:spPr>
          <a:xfrm>
            <a:off x="6672448" y="3651424"/>
            <a:ext cx="4172533" cy="232965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0"/>
              </a:spcBef>
              <a:spcAft>
                <a:spcPts val="0"/>
              </a:spcAft>
              <a:buClr>
                <a:schemeClr val="accent6"/>
              </a:buClr>
              <a:buSzPts val="1400"/>
              <a:buFont typeface="Courier New"/>
              <a:buNone/>
              <a:defRPr sz="1400" b="0" i="0" u="none" strike="noStrike" cap="none">
                <a:solidFill>
                  <a:schemeClr val="lt1"/>
                </a:solidFill>
                <a:latin typeface="Arial"/>
                <a:ea typeface="Arial"/>
                <a:cs typeface="Arial"/>
                <a:sym typeface="Arial"/>
              </a:defRPr>
            </a:lvl1pPr>
            <a:lvl2pPr marL="914400" marR="0" lvl="1" indent="-381000" algn="l" rtl="0">
              <a:lnSpc>
                <a:spcPct val="90000"/>
              </a:lnSpc>
              <a:spcBef>
                <a:spcPts val="12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2" name="Google Shape;132;p12"/>
          <p:cNvSpPr txBox="1">
            <a:spLocks noGrp="1"/>
          </p:cNvSpPr>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900" b="1"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33" name="Google Shape;133;p12"/>
          <p:cNvSpPr txBox="1">
            <a:spLocks noGrp="1"/>
          </p:cNvSpPr>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600" b="0" i="0" u="none" strike="noStrike" cap="none">
                <a:solidFill>
                  <a:schemeClr val="accent6"/>
                </a:solidFill>
                <a:latin typeface="Arial"/>
                <a:ea typeface="Arial"/>
                <a:cs typeface="Arial"/>
                <a:sym typeface="Arial"/>
              </a:defRPr>
            </a:lvl1pPr>
            <a:lvl2pPr marL="0" marR="0" lvl="1" indent="0" algn="r">
              <a:spcBef>
                <a:spcPts val="0"/>
              </a:spcBef>
              <a:buNone/>
              <a:defRPr sz="1600" b="0" i="0" u="none" strike="noStrike" cap="none">
                <a:solidFill>
                  <a:schemeClr val="accent6"/>
                </a:solidFill>
                <a:latin typeface="Arial"/>
                <a:ea typeface="Arial"/>
                <a:cs typeface="Arial"/>
                <a:sym typeface="Arial"/>
              </a:defRPr>
            </a:lvl2pPr>
            <a:lvl3pPr marL="0" marR="0" lvl="2" indent="0" algn="r">
              <a:spcBef>
                <a:spcPts val="0"/>
              </a:spcBef>
              <a:buNone/>
              <a:defRPr sz="1600" b="0" i="0" u="none" strike="noStrike" cap="none">
                <a:solidFill>
                  <a:schemeClr val="accent6"/>
                </a:solidFill>
                <a:latin typeface="Arial"/>
                <a:ea typeface="Arial"/>
                <a:cs typeface="Arial"/>
                <a:sym typeface="Arial"/>
              </a:defRPr>
            </a:lvl3pPr>
            <a:lvl4pPr marL="0" marR="0" lvl="3" indent="0" algn="r">
              <a:spcBef>
                <a:spcPts val="0"/>
              </a:spcBef>
              <a:buNone/>
              <a:defRPr sz="1600" b="0" i="0" u="none" strike="noStrike" cap="none">
                <a:solidFill>
                  <a:schemeClr val="accent6"/>
                </a:solidFill>
                <a:latin typeface="Arial"/>
                <a:ea typeface="Arial"/>
                <a:cs typeface="Arial"/>
                <a:sym typeface="Arial"/>
              </a:defRPr>
            </a:lvl4pPr>
            <a:lvl5pPr marL="0" marR="0" lvl="4" indent="0" algn="r">
              <a:spcBef>
                <a:spcPts val="0"/>
              </a:spcBef>
              <a:buNone/>
              <a:defRPr sz="1600" b="0" i="0" u="none" strike="noStrike" cap="none">
                <a:solidFill>
                  <a:schemeClr val="accent6"/>
                </a:solidFill>
                <a:latin typeface="Arial"/>
                <a:ea typeface="Arial"/>
                <a:cs typeface="Arial"/>
                <a:sym typeface="Arial"/>
              </a:defRPr>
            </a:lvl5pPr>
            <a:lvl6pPr marL="0" marR="0" lvl="5" indent="0" algn="r">
              <a:spcBef>
                <a:spcPts val="0"/>
              </a:spcBef>
              <a:buNone/>
              <a:defRPr sz="1600" b="0" i="0" u="none" strike="noStrike" cap="none">
                <a:solidFill>
                  <a:schemeClr val="accent6"/>
                </a:solidFill>
                <a:latin typeface="Arial"/>
                <a:ea typeface="Arial"/>
                <a:cs typeface="Arial"/>
                <a:sym typeface="Arial"/>
              </a:defRPr>
            </a:lvl6pPr>
            <a:lvl7pPr marL="0" marR="0" lvl="6" indent="0" algn="r">
              <a:spcBef>
                <a:spcPts val="0"/>
              </a:spcBef>
              <a:buNone/>
              <a:defRPr sz="1600" b="0" i="0" u="none" strike="noStrike" cap="none">
                <a:solidFill>
                  <a:schemeClr val="accent6"/>
                </a:solidFill>
                <a:latin typeface="Arial"/>
                <a:ea typeface="Arial"/>
                <a:cs typeface="Arial"/>
                <a:sym typeface="Arial"/>
              </a:defRPr>
            </a:lvl7pPr>
            <a:lvl8pPr marL="0" marR="0" lvl="7" indent="0" algn="r">
              <a:spcBef>
                <a:spcPts val="0"/>
              </a:spcBef>
              <a:buNone/>
              <a:defRPr sz="1600" b="0" i="0" u="none" strike="noStrike" cap="none">
                <a:solidFill>
                  <a:schemeClr val="accent6"/>
                </a:solidFill>
                <a:latin typeface="Arial"/>
                <a:ea typeface="Arial"/>
                <a:cs typeface="Arial"/>
                <a:sym typeface="Arial"/>
              </a:defRPr>
            </a:lvl8pPr>
            <a:lvl9pPr marL="0" marR="0" lvl="8" indent="0" algn="r">
              <a:spcBef>
                <a:spcPts val="0"/>
              </a:spcBef>
              <a:buNone/>
              <a:defRPr sz="1600" b="0" i="0" u="none" strike="noStrike" cap="none">
                <a:solidFill>
                  <a:schemeClr val="accent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134" name="Google Shape;134;p12"/>
          <p:cNvSpPr txBox="1">
            <a:spLocks noGrp="1"/>
          </p:cNvSpPr>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1">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ur Competition v2">
  <p:cSld name="Our Competition v2">
    <p:spTree>
      <p:nvGrpSpPr>
        <p:cNvPr id="1" name="Shape 135"/>
        <p:cNvGrpSpPr/>
        <p:nvPr/>
      </p:nvGrpSpPr>
      <p:grpSpPr>
        <a:xfrm>
          <a:off x="0" y="0"/>
          <a:ext cx="0" cy="0"/>
          <a:chOff x="0" y="0"/>
          <a:chExt cx="0" cy="0"/>
        </a:xfrm>
      </p:grpSpPr>
      <p:pic>
        <p:nvPicPr>
          <p:cNvPr id="136" name="Google Shape;136;p13"/>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37" name="Google Shape;137;p13"/>
          <p:cNvSpPr txBox="1">
            <a:spLocks noGrp="1"/>
          </p:cNvSpPr>
          <p:nvPr>
            <p:ph type="title"/>
          </p:nvPr>
        </p:nvSpPr>
        <p:spPr>
          <a:xfrm>
            <a:off x="614107" y="501519"/>
            <a:ext cx="10515600" cy="4920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Century Gothic"/>
              <a:buNone/>
              <a:defRPr sz="2800" b="1" i="0" u="none" strike="noStrike" cap="non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8" name="Google Shape;138;p13"/>
          <p:cNvSpPr txBox="1">
            <a:spLocks noGrp="1"/>
          </p:cNvSpPr>
          <p:nvPr>
            <p:ph type="body" idx="1"/>
          </p:nvPr>
        </p:nvSpPr>
        <p:spPr>
          <a:xfrm>
            <a:off x="3927206" y="1599947"/>
            <a:ext cx="1706965" cy="49202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1000"/>
              </a:spcBef>
              <a:spcAft>
                <a:spcPts val="0"/>
              </a:spcAft>
              <a:buClr>
                <a:schemeClr val="accent6"/>
              </a:buClr>
              <a:buSzPts val="1000"/>
              <a:buFont typeface="Arial"/>
              <a:buNone/>
              <a:defRPr sz="10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9" name="Google Shape;139;p13"/>
          <p:cNvSpPr txBox="1">
            <a:spLocks noGrp="1"/>
          </p:cNvSpPr>
          <p:nvPr>
            <p:ph type="body" idx="2"/>
          </p:nvPr>
        </p:nvSpPr>
        <p:spPr>
          <a:xfrm>
            <a:off x="2423421" y="2378452"/>
            <a:ext cx="1183179" cy="49202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1000"/>
              </a:spcBef>
              <a:spcAft>
                <a:spcPts val="0"/>
              </a:spcAft>
              <a:buClr>
                <a:schemeClr val="accent3"/>
              </a:buClr>
              <a:buSzPts val="1800"/>
              <a:buFont typeface="Arial"/>
              <a:buNone/>
              <a:defRPr sz="1800" b="1" i="0" u="none" strike="noStrike" cap="none">
                <a:solidFill>
                  <a:schemeClr val="accent3"/>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0" name="Google Shape;140;p13"/>
          <p:cNvSpPr txBox="1">
            <a:spLocks noGrp="1"/>
          </p:cNvSpPr>
          <p:nvPr>
            <p:ph type="body" idx="3"/>
          </p:nvPr>
        </p:nvSpPr>
        <p:spPr>
          <a:xfrm>
            <a:off x="5443586" y="2129182"/>
            <a:ext cx="1706965" cy="10485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1000"/>
              </a:spcBef>
              <a:spcAft>
                <a:spcPts val="0"/>
              </a:spcAft>
              <a:buClr>
                <a:schemeClr val="lt1"/>
              </a:buClr>
              <a:buSzPts val="1600"/>
              <a:buFont typeface="Arial"/>
              <a:buNone/>
              <a:defRPr sz="1600" b="1" i="0" u="none" strike="noStrike" cap="none">
                <a:solidFill>
                  <a:schemeClr val="lt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1" name="Google Shape;141;p13"/>
          <p:cNvSpPr txBox="1">
            <a:spLocks noGrp="1"/>
          </p:cNvSpPr>
          <p:nvPr>
            <p:ph type="body" idx="4"/>
          </p:nvPr>
        </p:nvSpPr>
        <p:spPr>
          <a:xfrm>
            <a:off x="1234399" y="3528829"/>
            <a:ext cx="1209143" cy="49202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1000"/>
              </a:spcBef>
              <a:spcAft>
                <a:spcPts val="0"/>
              </a:spcAft>
              <a:buClr>
                <a:schemeClr val="accent6"/>
              </a:buClr>
              <a:buSzPts val="1000"/>
              <a:buFont typeface="Arial"/>
              <a:buNone/>
              <a:defRPr sz="10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2" name="Google Shape;142;p13"/>
          <p:cNvSpPr txBox="1">
            <a:spLocks noGrp="1"/>
          </p:cNvSpPr>
          <p:nvPr>
            <p:ph type="body" idx="5"/>
          </p:nvPr>
        </p:nvSpPr>
        <p:spPr>
          <a:xfrm>
            <a:off x="7131018" y="3528829"/>
            <a:ext cx="1380681" cy="49202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1000"/>
              </a:spcBef>
              <a:spcAft>
                <a:spcPts val="0"/>
              </a:spcAft>
              <a:buClr>
                <a:schemeClr val="accent6"/>
              </a:buClr>
              <a:buSzPts val="1000"/>
              <a:buFont typeface="Arial"/>
              <a:buNone/>
              <a:defRPr sz="10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3" name="Google Shape;143;p13"/>
          <p:cNvSpPr txBox="1">
            <a:spLocks noGrp="1"/>
          </p:cNvSpPr>
          <p:nvPr>
            <p:ph type="body" idx="6"/>
          </p:nvPr>
        </p:nvSpPr>
        <p:spPr>
          <a:xfrm>
            <a:off x="1322436" y="4634331"/>
            <a:ext cx="1183179" cy="49202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1000"/>
              </a:spcBef>
              <a:spcAft>
                <a:spcPts val="0"/>
              </a:spcAft>
              <a:buClr>
                <a:srgbClr val="A02AF9"/>
              </a:buClr>
              <a:buSzPts val="1800"/>
              <a:buFont typeface="Arial"/>
              <a:buNone/>
              <a:defRPr sz="1800" b="1" i="0" u="none" strike="noStrike" cap="none">
                <a:solidFill>
                  <a:srgbClr val="A02AF9"/>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4" name="Google Shape;144;p13"/>
          <p:cNvSpPr txBox="1">
            <a:spLocks noGrp="1"/>
          </p:cNvSpPr>
          <p:nvPr>
            <p:ph type="body" idx="7"/>
          </p:nvPr>
        </p:nvSpPr>
        <p:spPr>
          <a:xfrm>
            <a:off x="2859913" y="4459860"/>
            <a:ext cx="1183179" cy="49202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1000"/>
              </a:spcBef>
              <a:spcAft>
                <a:spcPts val="0"/>
              </a:spcAft>
              <a:buClr>
                <a:schemeClr val="accent5"/>
              </a:buClr>
              <a:buSzPts val="1800"/>
              <a:buFont typeface="Arial"/>
              <a:buNone/>
              <a:defRPr sz="1800" b="1" i="0" u="none" strike="noStrike" cap="none">
                <a:solidFill>
                  <a:schemeClr val="accent5"/>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5" name="Google Shape;145;p13"/>
          <p:cNvSpPr txBox="1">
            <a:spLocks noGrp="1"/>
          </p:cNvSpPr>
          <p:nvPr>
            <p:ph type="body" idx="8"/>
          </p:nvPr>
        </p:nvSpPr>
        <p:spPr>
          <a:xfrm>
            <a:off x="5237403" y="4321788"/>
            <a:ext cx="1183179" cy="49202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1000"/>
              </a:spcBef>
              <a:spcAft>
                <a:spcPts val="0"/>
              </a:spcAft>
              <a:buClr>
                <a:srgbClr val="00AEC7"/>
              </a:buClr>
              <a:buSzPts val="1800"/>
              <a:buFont typeface="Arial"/>
              <a:buNone/>
              <a:defRPr sz="1800" b="1" i="0" u="none" strike="noStrike" cap="none">
                <a:solidFill>
                  <a:srgbClr val="00AEC7"/>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6" name="Google Shape;146;p13"/>
          <p:cNvSpPr txBox="1">
            <a:spLocks noGrp="1"/>
          </p:cNvSpPr>
          <p:nvPr>
            <p:ph type="body" idx="9"/>
          </p:nvPr>
        </p:nvSpPr>
        <p:spPr>
          <a:xfrm>
            <a:off x="3927206" y="5468790"/>
            <a:ext cx="1706965" cy="49202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1000"/>
              </a:spcBef>
              <a:spcAft>
                <a:spcPts val="0"/>
              </a:spcAft>
              <a:buClr>
                <a:schemeClr val="accent6"/>
              </a:buClr>
              <a:buSzPts val="1000"/>
              <a:buFont typeface="Arial"/>
              <a:buNone/>
              <a:defRPr sz="1000" b="1" i="0" u="none" strike="noStrike" cap="none">
                <a:solidFill>
                  <a:schemeClr val="accent6"/>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7" name="Google Shape;147;p13"/>
          <p:cNvSpPr txBox="1">
            <a:spLocks noGrp="1"/>
          </p:cNvSpPr>
          <p:nvPr>
            <p:ph type="body" idx="13"/>
          </p:nvPr>
        </p:nvSpPr>
        <p:spPr>
          <a:xfrm>
            <a:off x="6486546" y="5195673"/>
            <a:ext cx="1183179" cy="49202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1000"/>
              </a:spcBef>
              <a:spcAft>
                <a:spcPts val="0"/>
              </a:spcAft>
              <a:buClr>
                <a:srgbClr val="BFBFBF"/>
              </a:buClr>
              <a:buSzPts val="1800"/>
              <a:buFont typeface="Arial"/>
              <a:buNone/>
              <a:defRPr sz="1800" b="1" i="0" u="none" strike="noStrike" cap="none">
                <a:solidFill>
                  <a:srgbClr val="BFBFBF"/>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148" name="Google Shape;148;p13"/>
          <p:cNvCxnSpPr/>
          <p:nvPr/>
        </p:nvCxnSpPr>
        <p:spPr>
          <a:xfrm>
            <a:off x="2447369" y="3774842"/>
            <a:ext cx="4683649" cy="0"/>
          </a:xfrm>
          <a:prstGeom prst="straightConnector1">
            <a:avLst/>
          </a:prstGeom>
          <a:noFill/>
          <a:ln w="9525" cap="flat" cmpd="sng">
            <a:solidFill>
              <a:schemeClr val="accent6"/>
            </a:solidFill>
            <a:prstDash val="solid"/>
            <a:miter lim="800000"/>
            <a:headEnd type="none" w="sm" len="sm"/>
            <a:tailEnd type="none" w="sm" len="sm"/>
          </a:ln>
        </p:spPr>
      </p:cxnSp>
      <p:cxnSp>
        <p:nvCxnSpPr>
          <p:cNvPr id="149" name="Google Shape;149;p13"/>
          <p:cNvCxnSpPr/>
          <p:nvPr/>
        </p:nvCxnSpPr>
        <p:spPr>
          <a:xfrm rot="10800000" flipH="1">
            <a:off x="4780689" y="2091972"/>
            <a:ext cx="4678" cy="3376818"/>
          </a:xfrm>
          <a:prstGeom prst="straightConnector1">
            <a:avLst/>
          </a:prstGeom>
          <a:noFill/>
          <a:ln w="9525" cap="flat" cmpd="sng">
            <a:solidFill>
              <a:schemeClr val="accent6"/>
            </a:solidFill>
            <a:prstDash val="solid"/>
            <a:miter lim="800000"/>
            <a:headEnd type="none" w="sm" len="sm"/>
            <a:tailEnd type="none" w="sm" len="sm"/>
          </a:ln>
        </p:spPr>
      </p:cxnSp>
      <p:sp>
        <p:nvSpPr>
          <p:cNvPr id="150" name="Google Shape;150;p13"/>
          <p:cNvSpPr txBox="1">
            <a:spLocks noGrp="1"/>
          </p:cNvSpPr>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900" b="1"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51" name="Google Shape;151;p13"/>
          <p:cNvSpPr txBox="1">
            <a:spLocks noGrp="1"/>
          </p:cNvSpPr>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600" b="0" i="0" u="none" strike="noStrike" cap="none">
                <a:solidFill>
                  <a:schemeClr val="accent1"/>
                </a:solidFill>
                <a:latin typeface="Arial"/>
                <a:ea typeface="Arial"/>
                <a:cs typeface="Arial"/>
                <a:sym typeface="Arial"/>
              </a:defRPr>
            </a:lvl1pPr>
            <a:lvl2pPr marL="0" marR="0" lvl="1" indent="0" algn="r">
              <a:spcBef>
                <a:spcPts val="0"/>
              </a:spcBef>
              <a:buNone/>
              <a:defRPr sz="1600" b="0" i="0" u="none" strike="noStrike" cap="none">
                <a:solidFill>
                  <a:schemeClr val="accent1"/>
                </a:solidFill>
                <a:latin typeface="Arial"/>
                <a:ea typeface="Arial"/>
                <a:cs typeface="Arial"/>
                <a:sym typeface="Arial"/>
              </a:defRPr>
            </a:lvl2pPr>
            <a:lvl3pPr marL="0" marR="0" lvl="2" indent="0" algn="r">
              <a:spcBef>
                <a:spcPts val="0"/>
              </a:spcBef>
              <a:buNone/>
              <a:defRPr sz="1600" b="0" i="0" u="none" strike="noStrike" cap="none">
                <a:solidFill>
                  <a:schemeClr val="accent1"/>
                </a:solidFill>
                <a:latin typeface="Arial"/>
                <a:ea typeface="Arial"/>
                <a:cs typeface="Arial"/>
                <a:sym typeface="Arial"/>
              </a:defRPr>
            </a:lvl3pPr>
            <a:lvl4pPr marL="0" marR="0" lvl="3" indent="0" algn="r">
              <a:spcBef>
                <a:spcPts val="0"/>
              </a:spcBef>
              <a:buNone/>
              <a:defRPr sz="1600" b="0" i="0" u="none" strike="noStrike" cap="none">
                <a:solidFill>
                  <a:schemeClr val="accent1"/>
                </a:solidFill>
                <a:latin typeface="Arial"/>
                <a:ea typeface="Arial"/>
                <a:cs typeface="Arial"/>
                <a:sym typeface="Arial"/>
              </a:defRPr>
            </a:lvl4pPr>
            <a:lvl5pPr marL="0" marR="0" lvl="4" indent="0" algn="r">
              <a:spcBef>
                <a:spcPts val="0"/>
              </a:spcBef>
              <a:buNone/>
              <a:defRPr sz="1600" b="0" i="0" u="none" strike="noStrike" cap="none">
                <a:solidFill>
                  <a:schemeClr val="accent1"/>
                </a:solidFill>
                <a:latin typeface="Arial"/>
                <a:ea typeface="Arial"/>
                <a:cs typeface="Arial"/>
                <a:sym typeface="Arial"/>
              </a:defRPr>
            </a:lvl5pPr>
            <a:lvl6pPr marL="0" marR="0" lvl="5" indent="0" algn="r">
              <a:spcBef>
                <a:spcPts val="0"/>
              </a:spcBef>
              <a:buNone/>
              <a:defRPr sz="1600" b="0" i="0" u="none" strike="noStrike" cap="none">
                <a:solidFill>
                  <a:schemeClr val="accent1"/>
                </a:solidFill>
                <a:latin typeface="Arial"/>
                <a:ea typeface="Arial"/>
                <a:cs typeface="Arial"/>
                <a:sym typeface="Arial"/>
              </a:defRPr>
            </a:lvl6pPr>
            <a:lvl7pPr marL="0" marR="0" lvl="6" indent="0" algn="r">
              <a:spcBef>
                <a:spcPts val="0"/>
              </a:spcBef>
              <a:buNone/>
              <a:defRPr sz="1600" b="0" i="0" u="none" strike="noStrike" cap="none">
                <a:solidFill>
                  <a:schemeClr val="accent1"/>
                </a:solidFill>
                <a:latin typeface="Arial"/>
                <a:ea typeface="Arial"/>
                <a:cs typeface="Arial"/>
                <a:sym typeface="Arial"/>
              </a:defRPr>
            </a:lvl7pPr>
            <a:lvl8pPr marL="0" marR="0" lvl="7" indent="0" algn="r">
              <a:spcBef>
                <a:spcPts val="0"/>
              </a:spcBef>
              <a:buNone/>
              <a:defRPr sz="1600" b="0" i="0" u="none" strike="noStrike" cap="none">
                <a:solidFill>
                  <a:schemeClr val="accent1"/>
                </a:solidFill>
                <a:latin typeface="Arial"/>
                <a:ea typeface="Arial"/>
                <a:cs typeface="Arial"/>
                <a:sym typeface="Arial"/>
              </a:defRPr>
            </a:lvl8pPr>
            <a:lvl9pPr marL="0" marR="0" lvl="8" indent="0" algn="r">
              <a:spcBef>
                <a:spcPts val="0"/>
              </a:spcBef>
              <a:buNone/>
              <a:defRPr sz="1600"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152" name="Google Shape;152;p13"/>
          <p:cNvSpPr txBox="1">
            <a:spLocks noGrp="1"/>
          </p:cNvSpPr>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1">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1"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1" name="Google Shape;11;p1"/>
          <p:cNvSpPr txBox="1">
            <a:spLocks noGrp="1"/>
          </p:cNvSpPr>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b="0" i="0" u="none" strike="noStrike" cap="none">
                <a:solidFill>
                  <a:schemeClr val="accent6"/>
                </a:solidFill>
                <a:latin typeface="Arial"/>
                <a:ea typeface="Arial"/>
                <a:cs typeface="Arial"/>
                <a:sym typeface="Arial"/>
              </a:defRPr>
            </a:lvl1pPr>
            <a:lvl2pPr marL="0" marR="0" lvl="1" indent="0" algn="r" rtl="0">
              <a:spcBef>
                <a:spcPts val="0"/>
              </a:spcBef>
              <a:buNone/>
              <a:defRPr sz="1600" b="0" i="0" u="none" strike="noStrike" cap="none">
                <a:solidFill>
                  <a:schemeClr val="accent6"/>
                </a:solidFill>
                <a:latin typeface="Arial"/>
                <a:ea typeface="Arial"/>
                <a:cs typeface="Arial"/>
                <a:sym typeface="Arial"/>
              </a:defRPr>
            </a:lvl2pPr>
            <a:lvl3pPr marL="0" marR="0" lvl="2" indent="0" algn="r" rtl="0">
              <a:spcBef>
                <a:spcPts val="0"/>
              </a:spcBef>
              <a:buNone/>
              <a:defRPr sz="1600" b="0" i="0" u="none" strike="noStrike" cap="none">
                <a:solidFill>
                  <a:schemeClr val="accent6"/>
                </a:solidFill>
                <a:latin typeface="Arial"/>
                <a:ea typeface="Arial"/>
                <a:cs typeface="Arial"/>
                <a:sym typeface="Arial"/>
              </a:defRPr>
            </a:lvl3pPr>
            <a:lvl4pPr marL="0" marR="0" lvl="3" indent="0" algn="r" rtl="0">
              <a:spcBef>
                <a:spcPts val="0"/>
              </a:spcBef>
              <a:buNone/>
              <a:defRPr sz="1600" b="0" i="0" u="none" strike="noStrike" cap="none">
                <a:solidFill>
                  <a:schemeClr val="accent6"/>
                </a:solidFill>
                <a:latin typeface="Arial"/>
                <a:ea typeface="Arial"/>
                <a:cs typeface="Arial"/>
                <a:sym typeface="Arial"/>
              </a:defRPr>
            </a:lvl4pPr>
            <a:lvl5pPr marL="0" marR="0" lvl="4" indent="0" algn="r" rtl="0">
              <a:spcBef>
                <a:spcPts val="0"/>
              </a:spcBef>
              <a:buNone/>
              <a:defRPr sz="1600" b="0" i="0" u="none" strike="noStrike" cap="none">
                <a:solidFill>
                  <a:schemeClr val="accent6"/>
                </a:solidFill>
                <a:latin typeface="Arial"/>
                <a:ea typeface="Arial"/>
                <a:cs typeface="Arial"/>
                <a:sym typeface="Arial"/>
              </a:defRPr>
            </a:lvl5pPr>
            <a:lvl6pPr marL="0" marR="0" lvl="5" indent="0" algn="r" rtl="0">
              <a:spcBef>
                <a:spcPts val="0"/>
              </a:spcBef>
              <a:buNone/>
              <a:defRPr sz="1600" b="0" i="0" u="none" strike="noStrike" cap="none">
                <a:solidFill>
                  <a:schemeClr val="accent6"/>
                </a:solidFill>
                <a:latin typeface="Arial"/>
                <a:ea typeface="Arial"/>
                <a:cs typeface="Arial"/>
                <a:sym typeface="Arial"/>
              </a:defRPr>
            </a:lvl6pPr>
            <a:lvl7pPr marL="0" marR="0" lvl="6" indent="0" algn="r" rtl="0">
              <a:spcBef>
                <a:spcPts val="0"/>
              </a:spcBef>
              <a:buNone/>
              <a:defRPr sz="1600" b="0" i="0" u="none" strike="noStrike" cap="none">
                <a:solidFill>
                  <a:schemeClr val="accent6"/>
                </a:solidFill>
                <a:latin typeface="Arial"/>
                <a:ea typeface="Arial"/>
                <a:cs typeface="Arial"/>
                <a:sym typeface="Arial"/>
              </a:defRPr>
            </a:lvl7pPr>
            <a:lvl8pPr marL="0" marR="0" lvl="7" indent="0" algn="r" rtl="0">
              <a:spcBef>
                <a:spcPts val="0"/>
              </a:spcBef>
              <a:buNone/>
              <a:defRPr sz="1600" b="0" i="0" u="none" strike="noStrike" cap="none">
                <a:solidFill>
                  <a:schemeClr val="accent6"/>
                </a:solidFill>
                <a:latin typeface="Arial"/>
                <a:ea typeface="Arial"/>
                <a:cs typeface="Arial"/>
                <a:sym typeface="Arial"/>
              </a:defRPr>
            </a:lvl8pPr>
            <a:lvl9pPr marL="0" marR="0" lvl="8" indent="0" algn="r" rtl="0">
              <a:spcBef>
                <a:spcPts val="0"/>
              </a:spcBef>
              <a:buNone/>
              <a:defRPr sz="1600" b="0" i="0" u="none" strike="noStrike" cap="none">
                <a:solidFill>
                  <a:schemeClr val="accent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12" name="Google Shape;12;p1"/>
          <p:cNvSpPr txBox="1">
            <a:spLocks noGrp="1"/>
          </p:cNvSpPr>
          <p:nvPr>
            <p:ph type="dt" idx="10"/>
          </p:nvPr>
        </p:nvSpPr>
        <p:spPr>
          <a:xfrm rot="5400000">
            <a:off x="10595991" y="5074920"/>
            <a:ext cx="2647667"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1"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23"/>
          <p:cNvSpPr txBox="1">
            <a:spLocks noGrp="1"/>
          </p:cNvSpPr>
          <p:nvPr>
            <p:ph type="title"/>
          </p:nvPr>
        </p:nvSpPr>
        <p:spPr>
          <a:xfrm>
            <a:off x="926562" y="2680991"/>
            <a:ext cx="4989628" cy="1929505"/>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accent6"/>
              </a:buClr>
              <a:buSzPts val="4800"/>
              <a:buFont typeface="Century Gothic"/>
              <a:buNone/>
            </a:pPr>
            <a:r>
              <a:rPr lang="en-US" b="0" dirty="0">
                <a:latin typeface="Times New Roman" panose="02020603050405020304" pitchFamily="18" charset="0"/>
                <a:cs typeface="Times New Roman" panose="02020603050405020304" pitchFamily="18" charset="0"/>
              </a:rPr>
              <a:t>DROWSINESS DETECTION SYSTEM FOR DRIVERS</a:t>
            </a:r>
            <a:endParaRPr b="0" dirty="0">
              <a:latin typeface="Times New Roman" panose="02020603050405020304" pitchFamily="18" charset="0"/>
              <a:cs typeface="Times New Roman" panose="02020603050405020304" pitchFamily="18" charset="0"/>
            </a:endParaRPr>
          </a:p>
        </p:txBody>
      </p:sp>
      <p:sp>
        <p:nvSpPr>
          <p:cNvPr id="343" name="Google Shape;343;p23"/>
          <p:cNvSpPr txBox="1">
            <a:spLocks noGrp="1"/>
          </p:cNvSpPr>
          <p:nvPr>
            <p:ph type="body" idx="1"/>
          </p:nvPr>
        </p:nvSpPr>
        <p:spPr>
          <a:xfrm>
            <a:off x="852671" y="4760713"/>
            <a:ext cx="4989628" cy="81602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800"/>
              <a:buNone/>
            </a:pPr>
            <a:r>
              <a:rPr lang="en-US" i="1" dirty="0"/>
              <a:t>SERVE SOCIETY SAVE LIFE</a:t>
            </a:r>
            <a:endParaRPr i="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26"/>
          <p:cNvSpPr txBox="1">
            <a:spLocks noGrp="1"/>
          </p:cNvSpPr>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Font typeface="Arial"/>
              <a:buNone/>
            </a:pPr>
            <a:r>
              <a:rPr lang="en-US" dirty="0"/>
              <a:t>                                  DROWSINESS DETECTION</a:t>
            </a:r>
            <a:endParaRPr dirty="0"/>
          </a:p>
        </p:txBody>
      </p:sp>
      <p:sp>
        <p:nvSpPr>
          <p:cNvPr id="368" name="Google Shape;368;p26"/>
          <p:cNvSpPr txBox="1">
            <a:spLocks noGrp="1"/>
          </p:cNvSpPr>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dirty="0"/>
          </a:p>
        </p:txBody>
      </p:sp>
      <p:sp>
        <p:nvSpPr>
          <p:cNvPr id="2" name="Rectangle 1"/>
          <p:cNvSpPr/>
          <p:nvPr/>
        </p:nvSpPr>
        <p:spPr>
          <a:xfrm>
            <a:off x="1252110" y="1954634"/>
            <a:ext cx="8708994" cy="3170099"/>
          </a:xfrm>
          <a:prstGeom prst="rect">
            <a:avLst/>
          </a:prstGeom>
        </p:spPr>
        <p:txBody>
          <a:bodyPr wrap="square">
            <a:spAutoFit/>
          </a:bodyPr>
          <a:lstStyle/>
          <a:p>
            <a:pPr lvl="0"/>
            <a:r>
              <a:rPr lang="en-US" sz="2000" dirty="0">
                <a:solidFill>
                  <a:schemeClr val="accent6"/>
                </a:solidFill>
                <a:latin typeface="Times New Roman"/>
                <a:ea typeface="Times New Roman"/>
                <a:cs typeface="Times New Roman"/>
                <a:sym typeface="Times New Roman"/>
              </a:rPr>
              <a:t>PROBLEM STATEMENT</a:t>
            </a:r>
          </a:p>
          <a:p>
            <a:pPr lvl="0"/>
            <a:endParaRPr lang="en-US" sz="2000" dirty="0">
              <a:solidFill>
                <a:schemeClr val="accent6"/>
              </a:solidFill>
              <a:latin typeface="Times New Roman"/>
              <a:ea typeface="Times New Roman"/>
              <a:cs typeface="Times New Roman"/>
              <a:sym typeface="Times New Roman"/>
            </a:endParaRPr>
          </a:p>
          <a:p>
            <a:pPr lvl="0" algn="just"/>
            <a:r>
              <a:rPr lang="en-US" sz="2000" dirty="0">
                <a:solidFill>
                  <a:schemeClr val="lt1"/>
                </a:solidFill>
                <a:latin typeface="Times New Roman"/>
                <a:ea typeface="Times New Roman"/>
                <a:cs typeface="Times New Roman"/>
                <a:sym typeface="Times New Roman"/>
              </a:rPr>
              <a:t>Road accidents caused by driver drowsiness are a major issue on today's highways. Drivers who are sleep-deprived or fatigued are more likely to make errors or react gradually over time to variations in traffic or road conditions, which can lead to accidents. Drowsy driving is responsible for approximately 100,000 crashes in the United States alone each year, resulting in thousands of injuries and fatalities. What's especially troubling is that these accidents can happen to anyone, regardless of age or driving experience, and they frequently happen early in the morning or late at night, when drivers are naturally more tired.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25"/>
          <p:cNvSpPr txBox="1">
            <a:spLocks noGrp="1"/>
          </p:cNvSpPr>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Font typeface="Arial"/>
              <a:buNone/>
            </a:pPr>
            <a:r>
              <a:rPr lang="en-US" dirty="0"/>
              <a:t>                                 DROWSINESS DETECTION</a:t>
            </a:r>
            <a:endParaRPr dirty="0"/>
          </a:p>
        </p:txBody>
      </p:sp>
      <p:sp>
        <p:nvSpPr>
          <p:cNvPr id="360" name="Google Shape;360;p25"/>
          <p:cNvSpPr txBox="1">
            <a:spLocks noGrp="1"/>
          </p:cNvSpPr>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dirty="0"/>
          </a:p>
        </p:txBody>
      </p:sp>
      <p:sp>
        <p:nvSpPr>
          <p:cNvPr id="362" name="Google Shape;362;p25"/>
          <p:cNvSpPr txBox="1"/>
          <p:nvPr/>
        </p:nvSpPr>
        <p:spPr>
          <a:xfrm>
            <a:off x="3456687" y="517833"/>
            <a:ext cx="7603200" cy="634016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dirty="0">
                <a:solidFill>
                  <a:schemeClr val="accent6"/>
                </a:solidFill>
                <a:latin typeface="Times New Roman"/>
                <a:ea typeface="Times New Roman"/>
                <a:cs typeface="Times New Roman"/>
                <a:sym typeface="Times New Roman"/>
              </a:rPr>
              <a:t>ABSTRACT</a:t>
            </a:r>
          </a:p>
          <a:p>
            <a:pPr marL="0" lvl="0" indent="0" algn="l" rtl="0">
              <a:spcBef>
                <a:spcPts val="0"/>
              </a:spcBef>
              <a:spcAft>
                <a:spcPts val="0"/>
              </a:spcAft>
              <a:buNone/>
            </a:pPr>
            <a:endParaRPr sz="2000" b="1" dirty="0">
              <a:solidFill>
                <a:schemeClr val="accent6"/>
              </a:solidFill>
              <a:latin typeface="Times New Roman"/>
              <a:ea typeface="Times New Roman"/>
              <a:cs typeface="Times New Roman"/>
              <a:sym typeface="Times New Roman"/>
            </a:endParaRPr>
          </a:p>
          <a:p>
            <a:pPr marL="457200" lvl="0" indent="-355600" algn="just" rtl="0">
              <a:spcBef>
                <a:spcPts val="0"/>
              </a:spcBef>
              <a:spcAft>
                <a:spcPts val="0"/>
              </a:spcAft>
              <a:buClr>
                <a:schemeClr val="lt1"/>
              </a:buClr>
              <a:buSzPts val="2000"/>
              <a:buFont typeface="Times New Roman"/>
              <a:buChar char="❖"/>
            </a:pPr>
            <a:r>
              <a:rPr lang="en-US" sz="2000" dirty="0">
                <a:solidFill>
                  <a:schemeClr val="lt1"/>
                </a:solidFill>
                <a:latin typeface="Times New Roman"/>
                <a:ea typeface="Times New Roman"/>
                <a:cs typeface="Times New Roman"/>
                <a:sym typeface="Times New Roman"/>
              </a:rPr>
              <a:t>In our daily lives, many traffic accidents occur as a result of negligence, drunk driving, speeding, and tiredness. Drowsiness accidents are one of them that can be avoided. </a:t>
            </a:r>
            <a:endParaRPr sz="2000" dirty="0">
              <a:solidFill>
                <a:schemeClr val="lt1"/>
              </a:solidFill>
              <a:latin typeface="Times New Roman"/>
              <a:ea typeface="Times New Roman"/>
              <a:cs typeface="Times New Roman"/>
              <a:sym typeface="Times New Roman"/>
            </a:endParaRPr>
          </a:p>
          <a:p>
            <a:pPr marL="457200" lvl="0" indent="-355600" algn="just" rtl="0">
              <a:spcBef>
                <a:spcPts val="0"/>
              </a:spcBef>
              <a:spcAft>
                <a:spcPts val="0"/>
              </a:spcAft>
              <a:buClr>
                <a:schemeClr val="lt1"/>
              </a:buClr>
              <a:buSzPts val="2000"/>
              <a:buFont typeface="Times New Roman"/>
              <a:buChar char="❖"/>
            </a:pPr>
            <a:r>
              <a:rPr lang="en-US" sz="2000" dirty="0">
                <a:solidFill>
                  <a:schemeClr val="lt1"/>
                </a:solidFill>
                <a:latin typeface="Times New Roman"/>
                <a:ea typeface="Times New Roman"/>
                <a:cs typeface="Times New Roman"/>
                <a:sym typeface="Times New Roman"/>
              </a:rPr>
              <a:t>According to a Google survey, between 3 and 30 percent of accidents on the road are caused by drivers who are too tired to sleep, most often those in heavy-duty vehicles travelling large distances that take more than a day. So, it is conceivable for the driver to be asleep or exhausted and have an accident.</a:t>
            </a:r>
            <a:endParaRPr sz="2000" dirty="0">
              <a:solidFill>
                <a:schemeClr val="lt1"/>
              </a:solidFill>
              <a:latin typeface="Times New Roman"/>
              <a:ea typeface="Times New Roman"/>
              <a:cs typeface="Times New Roman"/>
              <a:sym typeface="Times New Roman"/>
            </a:endParaRPr>
          </a:p>
          <a:p>
            <a:pPr marL="457200" lvl="0" indent="-355600" algn="just" rtl="0">
              <a:spcBef>
                <a:spcPts val="0"/>
              </a:spcBef>
              <a:spcAft>
                <a:spcPts val="0"/>
              </a:spcAft>
              <a:buClr>
                <a:schemeClr val="lt1"/>
              </a:buClr>
              <a:buSzPts val="2000"/>
              <a:buFont typeface="Times New Roman"/>
              <a:buChar char="❖"/>
            </a:pPr>
            <a:r>
              <a:rPr lang="en-US" sz="2000" dirty="0">
                <a:solidFill>
                  <a:schemeClr val="lt1"/>
                </a:solidFill>
                <a:latin typeface="Times New Roman"/>
                <a:ea typeface="Times New Roman"/>
                <a:cs typeface="Times New Roman"/>
                <a:sym typeface="Times New Roman"/>
              </a:rPr>
              <a:t>The suggested answer is to actively watch the driver in real time to prevent accidents of such nature. The 68 landmarks on the driver's face are the center of our suggested solution, which employs an imutiles method based on machine learning to assess the driver's alertness and tiredness. </a:t>
            </a:r>
            <a:endParaRPr sz="2000" dirty="0">
              <a:solidFill>
                <a:schemeClr val="lt1"/>
              </a:solidFill>
              <a:latin typeface="Times New Roman"/>
              <a:ea typeface="Times New Roman"/>
              <a:cs typeface="Times New Roman"/>
              <a:sym typeface="Times New Roman"/>
            </a:endParaRPr>
          </a:p>
          <a:p>
            <a:pPr marL="457200" lvl="0" indent="-355600" algn="just" rtl="0">
              <a:spcBef>
                <a:spcPts val="0"/>
              </a:spcBef>
              <a:spcAft>
                <a:spcPts val="0"/>
              </a:spcAft>
              <a:buClr>
                <a:schemeClr val="lt1"/>
              </a:buClr>
              <a:buSzPts val="2000"/>
              <a:buFont typeface="Times New Roman"/>
              <a:buChar char="❖"/>
            </a:pPr>
            <a:r>
              <a:rPr lang="en-US" sz="2000" dirty="0">
                <a:solidFill>
                  <a:schemeClr val="lt1"/>
                </a:solidFill>
                <a:latin typeface="Times New Roman"/>
                <a:ea typeface="Times New Roman"/>
                <a:cs typeface="Times New Roman"/>
                <a:sym typeface="Times New Roman"/>
              </a:rPr>
              <a:t>Arduino technology uses the driver's expression to send the driver a warning. Arduino and machine learning technology were used to actively watch the driver. The drivers' activity is constantly observed, and their performance can be enhanced.</a:t>
            </a:r>
            <a:endParaRPr sz="2000" dirty="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2000" dirty="0">
              <a:solidFill>
                <a:schemeClr val="lt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7"/>
          <p:cNvSpPr txBox="1">
            <a:spLocks noGrp="1"/>
          </p:cNvSpPr>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Font typeface="Arial"/>
              <a:buNone/>
            </a:pPr>
            <a:r>
              <a:rPr lang="en-US" dirty="0"/>
              <a:t>                                  DROWSINESS DETECTION</a:t>
            </a:r>
            <a:endParaRPr dirty="0"/>
          </a:p>
        </p:txBody>
      </p:sp>
      <p:sp>
        <p:nvSpPr>
          <p:cNvPr id="376" name="Google Shape;376;p27"/>
          <p:cNvSpPr txBox="1">
            <a:spLocks noGrp="1"/>
          </p:cNvSpPr>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dirty="0"/>
          </a:p>
        </p:txBody>
      </p:sp>
      <p:sp>
        <p:nvSpPr>
          <p:cNvPr id="378" name="Google Shape;378;p27"/>
          <p:cNvSpPr txBox="1"/>
          <p:nvPr/>
        </p:nvSpPr>
        <p:spPr>
          <a:xfrm>
            <a:off x="2091461" y="579862"/>
            <a:ext cx="6795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dirty="0">
                <a:solidFill>
                  <a:schemeClr val="accent6"/>
                </a:solidFill>
                <a:latin typeface="Times New Roman" panose="02020603050405020304" pitchFamily="18" charset="0"/>
                <a:cs typeface="Times New Roman" panose="02020603050405020304" pitchFamily="18" charset="0"/>
              </a:rPr>
              <a:t>PROPOSED IDEA</a:t>
            </a:r>
            <a:endParaRPr sz="1800" b="1" dirty="0">
              <a:solidFill>
                <a:schemeClr val="accent6"/>
              </a:solidFill>
              <a:latin typeface="Times New Roman" panose="02020603050405020304" pitchFamily="18" charset="0"/>
              <a:cs typeface="Times New Roman" panose="02020603050405020304" pitchFamily="18" charset="0"/>
            </a:endParaRPr>
          </a:p>
        </p:txBody>
      </p:sp>
      <p:sp>
        <p:nvSpPr>
          <p:cNvPr id="379" name="Google Shape;379;p27"/>
          <p:cNvSpPr txBox="1"/>
          <p:nvPr/>
        </p:nvSpPr>
        <p:spPr>
          <a:xfrm>
            <a:off x="2707325" y="1785575"/>
            <a:ext cx="91623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700" dirty="0">
              <a:solidFill>
                <a:schemeClr val="lt1"/>
              </a:solidFill>
              <a:highlight>
                <a:schemeClr val="dk1"/>
              </a:highlight>
              <a:latin typeface="Times New Roman"/>
              <a:ea typeface="Times New Roman"/>
              <a:cs typeface="Times New Roman"/>
              <a:sym typeface="Times New Roman"/>
            </a:endParaRPr>
          </a:p>
        </p:txBody>
      </p:sp>
      <p:sp>
        <p:nvSpPr>
          <p:cNvPr id="380" name="Google Shape;380;p27"/>
          <p:cNvSpPr txBox="1"/>
          <p:nvPr/>
        </p:nvSpPr>
        <p:spPr>
          <a:xfrm>
            <a:off x="2091461" y="1099106"/>
            <a:ext cx="7357800" cy="5017800"/>
          </a:xfrm>
          <a:prstGeom prst="rect">
            <a:avLst/>
          </a:prstGeom>
          <a:noFill/>
          <a:ln>
            <a:noFill/>
          </a:ln>
        </p:spPr>
        <p:txBody>
          <a:bodyPr spcFirstLastPara="1" wrap="square" lIns="91425" tIns="91425" rIns="91425" bIns="91425" anchor="t" anchorCtr="0">
            <a:spAutoFit/>
          </a:bodyPr>
          <a:lstStyle/>
          <a:p>
            <a:pPr marL="457200" lvl="0" indent="-355600" algn="just" rtl="0">
              <a:spcBef>
                <a:spcPts val="0"/>
              </a:spcBef>
              <a:spcAft>
                <a:spcPts val="0"/>
              </a:spcAft>
              <a:buClr>
                <a:schemeClr val="lt1"/>
              </a:buClr>
              <a:buSzPts val="2000"/>
              <a:buFont typeface="Times New Roman"/>
              <a:buChar char="●"/>
            </a:pPr>
            <a:r>
              <a:rPr lang="en-US" sz="2000" dirty="0">
                <a:solidFill>
                  <a:schemeClr val="lt1"/>
                </a:solidFill>
                <a:latin typeface="Times New Roman"/>
                <a:ea typeface="Times New Roman"/>
                <a:cs typeface="Times New Roman"/>
                <a:sym typeface="Times New Roman"/>
              </a:rPr>
              <a:t>With a mix of Imutils, NumPy, and hardware alerts developed with the Arduino IDE, deep learning may be used to create an effective solution for the drowsy detection of drivers. </a:t>
            </a:r>
            <a:endParaRPr sz="2000" dirty="0">
              <a:solidFill>
                <a:schemeClr val="lt1"/>
              </a:solidFill>
              <a:latin typeface="Times New Roman"/>
              <a:ea typeface="Times New Roman"/>
              <a:cs typeface="Times New Roman"/>
              <a:sym typeface="Times New Roman"/>
            </a:endParaRPr>
          </a:p>
          <a:p>
            <a:pPr marL="457200" lvl="0" indent="-355600" algn="just" rtl="0">
              <a:spcBef>
                <a:spcPts val="0"/>
              </a:spcBef>
              <a:spcAft>
                <a:spcPts val="0"/>
              </a:spcAft>
              <a:buClr>
                <a:schemeClr val="lt1"/>
              </a:buClr>
              <a:buSzPts val="2000"/>
              <a:buFont typeface="Times New Roman"/>
              <a:buChar char="●"/>
            </a:pPr>
            <a:r>
              <a:rPr lang="en-US" sz="2000" dirty="0">
                <a:solidFill>
                  <a:schemeClr val="lt1"/>
                </a:solidFill>
                <a:latin typeface="Times New Roman"/>
                <a:ea typeface="Times New Roman"/>
                <a:cs typeface="Times New Roman"/>
                <a:sym typeface="Times New Roman"/>
              </a:rPr>
              <a:t>Using a dataset of drivers and 68 landmarks dataset, the various alertness stages, such as alert, drowsy, and asleep, as well as their related facial features and head motions, a deep learning model can be developed. </a:t>
            </a:r>
            <a:endParaRPr sz="2000" dirty="0">
              <a:solidFill>
                <a:schemeClr val="lt1"/>
              </a:solidFill>
              <a:latin typeface="Times New Roman"/>
              <a:ea typeface="Times New Roman"/>
              <a:cs typeface="Times New Roman"/>
              <a:sym typeface="Times New Roman"/>
            </a:endParaRPr>
          </a:p>
          <a:p>
            <a:pPr marL="457200" lvl="0" indent="-355600" algn="just" rtl="0">
              <a:spcBef>
                <a:spcPts val="0"/>
              </a:spcBef>
              <a:spcAft>
                <a:spcPts val="0"/>
              </a:spcAft>
              <a:buClr>
                <a:schemeClr val="lt1"/>
              </a:buClr>
              <a:buSzPts val="2000"/>
              <a:buFont typeface="Times New Roman"/>
              <a:buChar char="●"/>
            </a:pPr>
            <a:r>
              <a:rPr lang="en-US" sz="2000" dirty="0">
                <a:solidFill>
                  <a:schemeClr val="lt1"/>
                </a:solidFill>
                <a:latin typeface="Times New Roman"/>
                <a:ea typeface="Times New Roman"/>
                <a:cs typeface="Times New Roman"/>
                <a:sym typeface="Times New Roman"/>
              </a:rPr>
              <a:t>In order to extract features from facial photos and head movement data, the deep learning model can use convolutional neural networks (CNNs) and recurrent neural networks (RNNs).</a:t>
            </a:r>
            <a:endParaRPr sz="2000" dirty="0">
              <a:solidFill>
                <a:schemeClr val="lt1"/>
              </a:solidFill>
              <a:latin typeface="Times New Roman"/>
              <a:ea typeface="Times New Roman"/>
              <a:cs typeface="Times New Roman"/>
              <a:sym typeface="Times New Roman"/>
            </a:endParaRPr>
          </a:p>
          <a:p>
            <a:pPr marL="457200" lvl="0" indent="-355600" algn="just" rtl="0">
              <a:spcBef>
                <a:spcPts val="0"/>
              </a:spcBef>
              <a:spcAft>
                <a:spcPts val="0"/>
              </a:spcAft>
              <a:buClr>
                <a:schemeClr val="lt1"/>
              </a:buClr>
              <a:buSzPts val="2000"/>
              <a:buFont typeface="Times New Roman"/>
              <a:buChar char="●"/>
            </a:pPr>
            <a:r>
              <a:rPr lang="en-US" sz="2000" dirty="0">
                <a:solidFill>
                  <a:schemeClr val="lt1"/>
                </a:solidFill>
                <a:latin typeface="Times New Roman"/>
                <a:ea typeface="Times New Roman"/>
                <a:cs typeface="Times New Roman"/>
                <a:sym typeface="Times New Roman"/>
              </a:rPr>
              <a:t>The driver can receive real-time alerts from the model as it learns to spot data patterns that point to tiredness. To increase driver safety on the road, this technology can be linked with additional technologies like in-car cameras or sensors. </a:t>
            </a:r>
            <a:endParaRPr sz="2000" dirty="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20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dirty="0">
              <a:solidFill>
                <a:schemeClr val="lt1"/>
              </a:solidFill>
            </a:endParaRPr>
          </a:p>
        </p:txBody>
      </p:sp>
      <p:pic>
        <p:nvPicPr>
          <p:cNvPr id="381" name="Google Shape;381;p27"/>
          <p:cNvPicPr preferRelativeResize="0"/>
          <p:nvPr/>
        </p:nvPicPr>
        <p:blipFill>
          <a:blip r:embed="rId3">
            <a:alphaModFix/>
          </a:blip>
          <a:stretch>
            <a:fillRect/>
          </a:stretch>
        </p:blipFill>
        <p:spPr>
          <a:xfrm>
            <a:off x="9695139" y="1484087"/>
            <a:ext cx="2048675" cy="38898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8"/>
          <p:cNvSpPr txBox="1">
            <a:spLocks noGrp="1"/>
          </p:cNvSpPr>
          <p:nvPr>
            <p:ph type="ftr" idx="11"/>
          </p:nvPr>
        </p:nvSpPr>
        <p:spPr>
          <a:xfrm rot="5400000">
            <a:off x="10541127" y="1408176"/>
            <a:ext cx="2770499"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Font typeface="Arial"/>
              <a:buNone/>
            </a:pPr>
            <a:r>
              <a:rPr lang="en-US" dirty="0"/>
              <a:t>                                     DROWSINESS DETECTION</a:t>
            </a:r>
            <a:endParaRPr dirty="0"/>
          </a:p>
        </p:txBody>
      </p:sp>
      <p:sp>
        <p:nvSpPr>
          <p:cNvPr id="387" name="Google Shape;387;p28"/>
          <p:cNvSpPr txBox="1">
            <a:spLocks noGrp="1"/>
          </p:cNvSpPr>
          <p:nvPr>
            <p:ph type="sldNum" idx="12"/>
          </p:nvPr>
        </p:nvSpPr>
        <p:spPr>
          <a:xfrm>
            <a:off x="11519019" y="3164804"/>
            <a:ext cx="545911" cy="580029"/>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dirty="0"/>
          </a:p>
        </p:txBody>
      </p:sp>
      <p:sp>
        <p:nvSpPr>
          <p:cNvPr id="389" name="Google Shape;389;p28"/>
          <p:cNvSpPr txBox="1"/>
          <p:nvPr/>
        </p:nvSpPr>
        <p:spPr>
          <a:xfrm>
            <a:off x="2002725" y="1724650"/>
            <a:ext cx="659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p:txBody>
      </p:sp>
      <p:sp>
        <p:nvSpPr>
          <p:cNvPr id="390" name="Google Shape;390;p28"/>
          <p:cNvSpPr txBox="1"/>
          <p:nvPr/>
        </p:nvSpPr>
        <p:spPr>
          <a:xfrm>
            <a:off x="706125" y="1630925"/>
            <a:ext cx="6155100" cy="1080292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dirty="0">
                <a:solidFill>
                  <a:schemeClr val="accent6"/>
                </a:solidFill>
                <a:latin typeface="Times New Roman"/>
                <a:ea typeface="Times New Roman"/>
                <a:cs typeface="Times New Roman"/>
                <a:sym typeface="Times New Roman"/>
              </a:rPr>
              <a:t>WHAT WE HAVE DONE SO FAR ??</a:t>
            </a:r>
          </a:p>
          <a:p>
            <a:pPr marL="0" lvl="0" indent="0" algn="l" rtl="0">
              <a:spcBef>
                <a:spcPts val="0"/>
              </a:spcBef>
              <a:spcAft>
                <a:spcPts val="0"/>
              </a:spcAft>
              <a:buNone/>
            </a:pPr>
            <a:endParaRPr sz="2100" b="1" dirty="0">
              <a:solidFill>
                <a:schemeClr val="accent6"/>
              </a:solidFill>
              <a:latin typeface="Times New Roman"/>
              <a:ea typeface="Times New Roman"/>
              <a:cs typeface="Times New Roman"/>
              <a:sym typeface="Times New Roman"/>
            </a:endParaRPr>
          </a:p>
          <a:p>
            <a:pPr marL="0" lvl="0" indent="0" algn="just" rtl="0">
              <a:spcBef>
                <a:spcPts val="0"/>
              </a:spcBef>
              <a:spcAft>
                <a:spcPts val="0"/>
              </a:spcAft>
              <a:buNone/>
            </a:pPr>
            <a:r>
              <a:rPr lang="en-US" sz="2000" dirty="0">
                <a:solidFill>
                  <a:schemeClr val="lt1"/>
                </a:solidFill>
                <a:latin typeface="Times New Roman"/>
                <a:ea typeface="Times New Roman"/>
                <a:cs typeface="Times New Roman"/>
                <a:sym typeface="Times New Roman"/>
              </a:rPr>
              <a:t>When the driver becomes drowsy or sleepy, our system detects it (i.e., our system continuously captures or monitors the driver via the camera placed in front of him and alerts him via the buzzer placed there). So far, we have accomplished this. In our updated design, we will collect data (for example, how many times a person has become inactive) and store it. This option allows drivers and owners to be regularly monitored and their effectiveness to be enhanced.</a:t>
            </a:r>
            <a:endParaRPr sz="2000" dirty="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1800" dirty="0">
              <a:solidFill>
                <a:schemeClr val="lt1"/>
              </a:solidFill>
            </a:endParaRPr>
          </a:p>
          <a:p>
            <a:pPr marL="0" lvl="0" indent="0" algn="l" rtl="0">
              <a:spcBef>
                <a:spcPts val="0"/>
              </a:spcBef>
              <a:spcAft>
                <a:spcPts val="0"/>
              </a:spcAft>
              <a:buNone/>
            </a:pPr>
            <a:endParaRPr sz="1800" dirty="0">
              <a:solidFill>
                <a:schemeClr val="lt1"/>
              </a:solidFill>
            </a:endParaRPr>
          </a:p>
          <a:p>
            <a:pPr marL="0" lvl="0" indent="0" algn="l" rtl="0">
              <a:spcBef>
                <a:spcPts val="0"/>
              </a:spcBef>
              <a:spcAft>
                <a:spcPts val="0"/>
              </a:spcAft>
              <a:buNone/>
            </a:pPr>
            <a:endParaRPr sz="1800" dirty="0">
              <a:solidFill>
                <a:schemeClr val="lt1"/>
              </a:solidFill>
            </a:endParaRPr>
          </a:p>
          <a:p>
            <a:pPr marL="0" lvl="0" indent="0" algn="l" rtl="0">
              <a:spcBef>
                <a:spcPts val="0"/>
              </a:spcBef>
              <a:spcAft>
                <a:spcPts val="0"/>
              </a:spcAft>
              <a:buNone/>
            </a:pPr>
            <a:endParaRPr sz="1800" dirty="0">
              <a:solidFill>
                <a:schemeClr val="lt1"/>
              </a:solidFill>
            </a:endParaRPr>
          </a:p>
          <a:p>
            <a:pPr marL="0" lvl="0" indent="0" algn="l" rtl="0">
              <a:spcBef>
                <a:spcPts val="0"/>
              </a:spcBef>
              <a:spcAft>
                <a:spcPts val="0"/>
              </a:spcAft>
              <a:buNone/>
            </a:pPr>
            <a:endParaRPr sz="1800" dirty="0">
              <a:solidFill>
                <a:schemeClr val="lt1"/>
              </a:solidFill>
            </a:endParaRPr>
          </a:p>
          <a:p>
            <a:pPr marL="0" lvl="0" indent="0" algn="l" rtl="0">
              <a:spcBef>
                <a:spcPts val="0"/>
              </a:spcBef>
              <a:spcAft>
                <a:spcPts val="0"/>
              </a:spcAft>
              <a:buNone/>
            </a:pPr>
            <a:endParaRPr sz="1800" dirty="0">
              <a:solidFill>
                <a:schemeClr val="lt1"/>
              </a:solidFill>
            </a:endParaRPr>
          </a:p>
          <a:p>
            <a:pPr marL="0" lvl="0" indent="0" algn="l" rtl="0">
              <a:spcBef>
                <a:spcPts val="0"/>
              </a:spcBef>
              <a:spcAft>
                <a:spcPts val="0"/>
              </a:spcAft>
              <a:buNone/>
            </a:pPr>
            <a:endParaRPr sz="1800" dirty="0">
              <a:solidFill>
                <a:schemeClr val="lt1"/>
              </a:solidFill>
            </a:endParaRPr>
          </a:p>
          <a:p>
            <a:pPr marL="0" lvl="0" indent="0" algn="l" rtl="0">
              <a:spcBef>
                <a:spcPts val="0"/>
              </a:spcBef>
              <a:spcAft>
                <a:spcPts val="0"/>
              </a:spcAft>
              <a:buNone/>
            </a:pPr>
            <a:endParaRPr sz="1800" dirty="0">
              <a:solidFill>
                <a:schemeClr val="lt1"/>
              </a:solidFill>
            </a:endParaRPr>
          </a:p>
          <a:p>
            <a:pPr marL="0" lvl="0" indent="0" algn="l" rtl="0">
              <a:spcBef>
                <a:spcPts val="0"/>
              </a:spcBef>
              <a:spcAft>
                <a:spcPts val="0"/>
              </a:spcAft>
              <a:buNone/>
            </a:pPr>
            <a:endParaRPr sz="1800" dirty="0">
              <a:solidFill>
                <a:schemeClr val="lt1"/>
              </a:solidFill>
            </a:endParaRPr>
          </a:p>
          <a:p>
            <a:pPr marL="0" lvl="0" indent="0" algn="l" rtl="0">
              <a:spcBef>
                <a:spcPts val="0"/>
              </a:spcBef>
              <a:spcAft>
                <a:spcPts val="0"/>
              </a:spcAft>
              <a:buNone/>
            </a:pPr>
            <a:endParaRPr sz="1800" dirty="0">
              <a:solidFill>
                <a:schemeClr val="lt1"/>
              </a:solidFill>
            </a:endParaRPr>
          </a:p>
          <a:p>
            <a:pPr marL="0" lvl="0" indent="0" algn="l" rtl="0">
              <a:spcBef>
                <a:spcPts val="0"/>
              </a:spcBef>
              <a:spcAft>
                <a:spcPts val="0"/>
              </a:spcAft>
              <a:buNone/>
            </a:pPr>
            <a:endParaRPr sz="1800" dirty="0">
              <a:solidFill>
                <a:schemeClr val="lt1"/>
              </a:solidFill>
            </a:endParaRPr>
          </a:p>
          <a:p>
            <a:pPr marL="0" lvl="0" indent="0" algn="l" rtl="0">
              <a:spcBef>
                <a:spcPts val="0"/>
              </a:spcBef>
              <a:spcAft>
                <a:spcPts val="0"/>
              </a:spcAft>
              <a:buNone/>
            </a:pPr>
            <a:endParaRPr sz="1800" dirty="0">
              <a:solidFill>
                <a:schemeClr val="lt1"/>
              </a:solidFill>
            </a:endParaRPr>
          </a:p>
          <a:p>
            <a:pPr marL="0" lvl="0" indent="0" algn="l" rtl="0">
              <a:spcBef>
                <a:spcPts val="0"/>
              </a:spcBef>
              <a:spcAft>
                <a:spcPts val="0"/>
              </a:spcAft>
              <a:buNone/>
            </a:pPr>
            <a:endParaRPr sz="1800" dirty="0">
              <a:solidFill>
                <a:schemeClr val="lt1"/>
              </a:solidFill>
            </a:endParaRPr>
          </a:p>
          <a:p>
            <a:pPr marL="0" lvl="0" indent="0" algn="l" rtl="0">
              <a:spcBef>
                <a:spcPts val="0"/>
              </a:spcBef>
              <a:spcAft>
                <a:spcPts val="0"/>
              </a:spcAft>
              <a:buNone/>
            </a:pPr>
            <a:endParaRPr sz="1800" dirty="0">
              <a:solidFill>
                <a:schemeClr val="lt1"/>
              </a:solidFill>
            </a:endParaRPr>
          </a:p>
          <a:p>
            <a:pPr marL="0" lvl="0" indent="0" algn="l" rtl="0">
              <a:spcBef>
                <a:spcPts val="0"/>
              </a:spcBef>
              <a:spcAft>
                <a:spcPts val="0"/>
              </a:spcAft>
              <a:buNone/>
            </a:pPr>
            <a:endParaRPr sz="1800" dirty="0">
              <a:solidFill>
                <a:schemeClr val="lt1"/>
              </a:solidFill>
            </a:endParaRPr>
          </a:p>
          <a:p>
            <a:pPr marL="0" lvl="0" indent="0" algn="l" rtl="0">
              <a:spcBef>
                <a:spcPts val="0"/>
              </a:spcBef>
              <a:spcAft>
                <a:spcPts val="0"/>
              </a:spcAft>
              <a:buNone/>
            </a:pPr>
            <a:endParaRPr sz="1800" dirty="0">
              <a:solidFill>
                <a:schemeClr val="lt1"/>
              </a:solidFill>
            </a:endParaRPr>
          </a:p>
          <a:p>
            <a:pPr marL="0" lvl="0" indent="0" algn="l" rtl="0">
              <a:spcBef>
                <a:spcPts val="0"/>
              </a:spcBef>
              <a:spcAft>
                <a:spcPts val="0"/>
              </a:spcAft>
              <a:buNone/>
            </a:pPr>
            <a:endParaRPr sz="1800" dirty="0">
              <a:solidFill>
                <a:schemeClr val="lt1"/>
              </a:solidFill>
            </a:endParaRPr>
          </a:p>
          <a:p>
            <a:pPr marL="0" lvl="0" indent="0" algn="l" rtl="0">
              <a:spcBef>
                <a:spcPts val="0"/>
              </a:spcBef>
              <a:spcAft>
                <a:spcPts val="0"/>
              </a:spcAft>
              <a:buNone/>
            </a:pPr>
            <a:endParaRPr sz="1800" dirty="0">
              <a:solidFill>
                <a:schemeClr val="lt1"/>
              </a:solidFill>
            </a:endParaRPr>
          </a:p>
          <a:p>
            <a:pPr marL="0" lvl="0" indent="0" algn="l" rtl="0">
              <a:spcBef>
                <a:spcPts val="0"/>
              </a:spcBef>
              <a:spcAft>
                <a:spcPts val="0"/>
              </a:spcAft>
              <a:buNone/>
            </a:pPr>
            <a:endParaRPr sz="1800" dirty="0">
              <a:solidFill>
                <a:schemeClr val="lt1"/>
              </a:solidFill>
            </a:endParaRPr>
          </a:p>
          <a:p>
            <a:pPr marL="0" lvl="0" indent="0" algn="l" rtl="0">
              <a:spcBef>
                <a:spcPts val="0"/>
              </a:spcBef>
              <a:spcAft>
                <a:spcPts val="0"/>
              </a:spcAft>
              <a:buNone/>
            </a:pPr>
            <a:endParaRPr sz="1800" dirty="0">
              <a:solidFill>
                <a:schemeClr val="lt1"/>
              </a:solidFill>
            </a:endParaRPr>
          </a:p>
          <a:p>
            <a:pPr marL="0" lvl="0" indent="0" algn="l" rtl="0">
              <a:spcBef>
                <a:spcPts val="0"/>
              </a:spcBef>
              <a:spcAft>
                <a:spcPts val="0"/>
              </a:spcAft>
              <a:buNone/>
            </a:pPr>
            <a:endParaRPr sz="1800" dirty="0">
              <a:solidFill>
                <a:schemeClr val="lt1"/>
              </a:solidFill>
            </a:endParaRPr>
          </a:p>
          <a:p>
            <a:pPr marL="0" lvl="0" indent="0" algn="l" rtl="0">
              <a:spcBef>
                <a:spcPts val="0"/>
              </a:spcBef>
              <a:spcAft>
                <a:spcPts val="0"/>
              </a:spcAft>
              <a:buNone/>
            </a:pPr>
            <a:endParaRPr sz="1800" dirty="0">
              <a:solidFill>
                <a:schemeClr val="lt1"/>
              </a:solidFill>
            </a:endParaRPr>
          </a:p>
          <a:p>
            <a:pPr marL="0" lvl="0" indent="0" algn="l" rtl="0">
              <a:spcBef>
                <a:spcPts val="0"/>
              </a:spcBef>
              <a:spcAft>
                <a:spcPts val="0"/>
              </a:spcAft>
              <a:buNone/>
            </a:pPr>
            <a:endParaRPr sz="1800" dirty="0">
              <a:solidFill>
                <a:schemeClr val="lt1"/>
              </a:solidFill>
            </a:endParaRPr>
          </a:p>
          <a:p>
            <a:pPr marL="0" lvl="0" indent="0" algn="l" rtl="0">
              <a:spcBef>
                <a:spcPts val="0"/>
              </a:spcBef>
              <a:spcAft>
                <a:spcPts val="0"/>
              </a:spcAft>
              <a:buNone/>
            </a:pPr>
            <a:endParaRPr sz="1800" dirty="0">
              <a:solidFill>
                <a:schemeClr val="lt1"/>
              </a:solidFill>
            </a:endParaRPr>
          </a:p>
          <a:p>
            <a:pPr marL="0" lvl="0" indent="0" algn="l" rtl="0">
              <a:spcBef>
                <a:spcPts val="0"/>
              </a:spcBef>
              <a:spcAft>
                <a:spcPts val="0"/>
              </a:spcAft>
              <a:buNone/>
            </a:pPr>
            <a:r>
              <a:rPr lang="en-US" sz="1800" dirty="0">
                <a:solidFill>
                  <a:schemeClr val="lt1"/>
                </a:solidFill>
              </a:rPr>
              <a:t>+20.</a:t>
            </a:r>
            <a:endParaRPr sz="1800" dirty="0">
              <a:solidFill>
                <a:schemeClr val="lt1"/>
              </a:solidFill>
            </a:endParaRPr>
          </a:p>
          <a:p>
            <a:pPr marL="0" lvl="0" indent="0" algn="l" rtl="0">
              <a:spcBef>
                <a:spcPts val="0"/>
              </a:spcBef>
              <a:spcAft>
                <a:spcPts val="0"/>
              </a:spcAft>
              <a:buClr>
                <a:schemeClr val="dk1"/>
              </a:buClr>
              <a:buSzPts val="1100"/>
              <a:buFont typeface="Arial"/>
              <a:buNone/>
            </a:pPr>
            <a:endParaRPr sz="1800" dirty="0">
              <a:solidFill>
                <a:schemeClr val="lt1"/>
              </a:solidFill>
            </a:endParaRPr>
          </a:p>
        </p:txBody>
      </p:sp>
      <p:pic>
        <p:nvPicPr>
          <p:cNvPr id="391" name="Google Shape;391;p28"/>
          <p:cNvPicPr preferRelativeResize="0"/>
          <p:nvPr/>
        </p:nvPicPr>
        <p:blipFill rotWithShape="1">
          <a:blip r:embed="rId3">
            <a:alphaModFix/>
          </a:blip>
          <a:srcRect/>
          <a:stretch/>
        </p:blipFill>
        <p:spPr>
          <a:xfrm>
            <a:off x="7208668" y="4717589"/>
            <a:ext cx="3504693" cy="1704026"/>
          </a:xfrm>
          <a:prstGeom prst="rect">
            <a:avLst/>
          </a:prstGeom>
          <a:noFill/>
          <a:ln>
            <a:noFill/>
          </a:ln>
        </p:spPr>
      </p:pic>
      <p:pic>
        <p:nvPicPr>
          <p:cNvPr id="2" name="Picture 1"/>
          <p:cNvPicPr>
            <a:picLocks noChangeAspect="1"/>
          </p:cNvPicPr>
          <p:nvPr/>
        </p:nvPicPr>
        <p:blipFill>
          <a:blip r:embed="rId4"/>
          <a:stretch>
            <a:fillRect/>
          </a:stretch>
        </p:blipFill>
        <p:spPr>
          <a:xfrm>
            <a:off x="6977731" y="1529835"/>
            <a:ext cx="1717716" cy="1446153"/>
          </a:xfrm>
          <a:prstGeom prst="rect">
            <a:avLst/>
          </a:prstGeom>
        </p:spPr>
      </p:pic>
      <p:pic>
        <p:nvPicPr>
          <p:cNvPr id="3" name="Picture 2"/>
          <p:cNvPicPr>
            <a:picLocks noChangeAspect="1"/>
          </p:cNvPicPr>
          <p:nvPr/>
        </p:nvPicPr>
        <p:blipFill>
          <a:blip r:embed="rId5"/>
          <a:stretch>
            <a:fillRect/>
          </a:stretch>
        </p:blipFill>
        <p:spPr>
          <a:xfrm>
            <a:off x="9105823" y="1529835"/>
            <a:ext cx="1607538" cy="1471690"/>
          </a:xfrm>
          <a:prstGeom prst="rect">
            <a:avLst/>
          </a:prstGeom>
        </p:spPr>
      </p:pic>
      <p:pic>
        <p:nvPicPr>
          <p:cNvPr id="4" name="Picture 3"/>
          <p:cNvPicPr>
            <a:picLocks noChangeAspect="1"/>
          </p:cNvPicPr>
          <p:nvPr/>
        </p:nvPicPr>
        <p:blipFill>
          <a:blip r:embed="rId6"/>
          <a:stretch>
            <a:fillRect/>
          </a:stretch>
        </p:blipFill>
        <p:spPr>
          <a:xfrm>
            <a:off x="7965813" y="3080937"/>
            <a:ext cx="1801169" cy="153170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 name="Title 2"/>
          <p:cNvSpPr>
            <a:spLocks noGrp="1"/>
          </p:cNvSpPr>
          <p:nvPr>
            <p:ph type="title"/>
          </p:nvPr>
        </p:nvSpPr>
        <p:spPr>
          <a:xfrm>
            <a:off x="868219" y="864894"/>
            <a:ext cx="6922876" cy="687834"/>
          </a:xfrm>
        </p:spPr>
        <p:txBody>
          <a:bodyPr/>
          <a:lstStyle/>
          <a:p>
            <a:r>
              <a:rPr lang="en-US" dirty="0">
                <a:solidFill>
                  <a:schemeClr val="accent6"/>
                </a:solidFill>
                <a:latin typeface="Times New Roman" panose="02020603050405020304" pitchFamily="18" charset="0"/>
                <a:cs typeface="Times New Roman" panose="02020603050405020304" pitchFamily="18" charset="0"/>
              </a:rPr>
              <a:t>PROJECT FLOW</a:t>
            </a:r>
            <a:endParaRPr lang="en-IN" dirty="0"/>
          </a:p>
        </p:txBody>
      </p:sp>
      <p:pic>
        <p:nvPicPr>
          <p:cNvPr id="4" name="Picture 3"/>
          <p:cNvPicPr>
            <a:picLocks noChangeAspect="1"/>
          </p:cNvPicPr>
          <p:nvPr/>
        </p:nvPicPr>
        <p:blipFill>
          <a:blip r:embed="rId3"/>
          <a:stretch>
            <a:fillRect/>
          </a:stretch>
        </p:blipFill>
        <p:spPr>
          <a:xfrm>
            <a:off x="868219" y="1965504"/>
            <a:ext cx="4239491" cy="3003659"/>
          </a:xfrm>
          <a:prstGeom prst="rect">
            <a:avLst/>
          </a:prstGeom>
        </p:spPr>
      </p:pic>
      <p:pic>
        <p:nvPicPr>
          <p:cNvPr id="5" name="Picture 4"/>
          <p:cNvPicPr>
            <a:picLocks noChangeAspect="1"/>
          </p:cNvPicPr>
          <p:nvPr/>
        </p:nvPicPr>
        <p:blipFill>
          <a:blip r:embed="rId4"/>
          <a:stretch>
            <a:fillRect/>
          </a:stretch>
        </p:blipFill>
        <p:spPr>
          <a:xfrm>
            <a:off x="5929707" y="1965504"/>
            <a:ext cx="4470439" cy="3003659"/>
          </a:xfrm>
          <a:prstGeom prst="rect">
            <a:avLst/>
          </a:prstGeom>
        </p:spPr>
      </p:pic>
      <p:sp>
        <p:nvSpPr>
          <p:cNvPr id="28" name="Google Shape;409;p29"/>
          <p:cNvSpPr/>
          <p:nvPr/>
        </p:nvSpPr>
        <p:spPr>
          <a:xfrm>
            <a:off x="5246255" y="3340133"/>
            <a:ext cx="591127" cy="254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96512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30"/>
          <p:cNvSpPr txBox="1"/>
          <p:nvPr/>
        </p:nvSpPr>
        <p:spPr>
          <a:xfrm>
            <a:off x="4744625" y="1831100"/>
            <a:ext cx="6279900" cy="38163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600" b="1" dirty="0">
                <a:solidFill>
                  <a:schemeClr val="accent6"/>
                </a:solidFill>
                <a:latin typeface="Times New Roman"/>
                <a:ea typeface="Times New Roman"/>
                <a:cs typeface="Times New Roman"/>
                <a:sym typeface="Times New Roman"/>
              </a:rPr>
              <a:t>CONCLUSION</a:t>
            </a:r>
          </a:p>
          <a:p>
            <a:pPr marL="0" lvl="0" indent="0" algn="l" rtl="0">
              <a:spcBef>
                <a:spcPts val="0"/>
              </a:spcBef>
              <a:spcAft>
                <a:spcPts val="0"/>
              </a:spcAft>
              <a:buNone/>
            </a:pPr>
            <a:endParaRPr sz="2600" b="1" dirty="0">
              <a:solidFill>
                <a:schemeClr val="accent6"/>
              </a:solidFill>
              <a:latin typeface="Times New Roman"/>
              <a:ea typeface="Times New Roman"/>
              <a:cs typeface="Times New Roman"/>
              <a:sym typeface="Times New Roman"/>
            </a:endParaRPr>
          </a:p>
          <a:p>
            <a:pPr marL="0" lvl="0" indent="0" algn="l" rtl="0">
              <a:spcBef>
                <a:spcPts val="0"/>
              </a:spcBef>
              <a:spcAft>
                <a:spcPts val="0"/>
              </a:spcAft>
              <a:buNone/>
            </a:pPr>
            <a:r>
              <a:rPr lang="en-US" sz="2300" dirty="0">
                <a:solidFill>
                  <a:schemeClr val="lt1"/>
                </a:solidFill>
                <a:latin typeface="Times New Roman"/>
                <a:ea typeface="Times New Roman"/>
                <a:cs typeface="Times New Roman"/>
                <a:sym typeface="Times New Roman"/>
              </a:rPr>
              <a:t>So, it's possible to conclude that our system will keep an eye on the drivers, warn them when they start to nod off, and regularly log their data. This helps them perform at a higher level and reduces traffic accidents by 90%. We can implement our model using CNN, RNN, and an Arduino-based alarm system, and deep learning is used to achieve this.</a:t>
            </a:r>
            <a:endParaRPr sz="2300" dirty="0">
              <a:solidFill>
                <a:schemeClr val="lt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Office Theme">
  <a:themeElements>
    <a:clrScheme name="Custom 18">
      <a:dk1>
        <a:srgbClr val="000000"/>
      </a:dk1>
      <a:lt1>
        <a:srgbClr val="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TotalTime>
  <Words>656</Words>
  <Application>Microsoft Office PowerPoint</Application>
  <PresentationFormat>Widescreen</PresentationFormat>
  <Paragraphs>57</Paragraphs>
  <Slides>7</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Times New Roman</vt:lpstr>
      <vt:lpstr>Courier New</vt:lpstr>
      <vt:lpstr>Century Gothic</vt:lpstr>
      <vt:lpstr>Calibri</vt:lpstr>
      <vt:lpstr>Office Theme</vt:lpstr>
      <vt:lpstr>DROWSINESS DETECTION SYSTEM FOR DRIVERS</vt:lpstr>
      <vt:lpstr>PowerPoint Presentation</vt:lpstr>
      <vt:lpstr>PowerPoint Presentation</vt:lpstr>
      <vt:lpstr>PowerPoint Presentation</vt:lpstr>
      <vt:lpstr>PowerPoint Presentation</vt:lpstr>
      <vt:lpstr>PROJECT FLOW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DROWSINESS DETECTION SYSTEM FOR DRIVERS</dc:title>
  <cp:lastModifiedBy>KARUPPUSAMY V</cp:lastModifiedBy>
  <cp:revision>8</cp:revision>
  <dcterms:modified xsi:type="dcterms:W3CDTF">2023-05-10T12:30:27Z</dcterms:modified>
</cp:coreProperties>
</file>